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notesSlides/_rels/notesSlide16.xml.rels" ContentType="application/vnd.openxmlformats-package.relationships+xml"/>
  <Override PartName="/ppt/notesSlides/_rels/notesSlide15.xml.rels" ContentType="application/vnd.openxmlformats-package.relationships+xml"/>
  <Override PartName="/ppt/notesSlides/_rels/notesSlide14.xml.rels" ContentType="application/vnd.openxmlformats-package.relationships+xml"/>
  <Override PartName="/ppt/notesSlides/_rels/notesSlide13.xml.rels" ContentType="application/vnd.openxmlformats-package.relationships+xml"/>
  <Override PartName="/ppt/notesSlides/_rels/notesSlide12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4.xml.rels" ContentType="application/vnd.openxmlformats-package.relationships+xml"/>
  <Override PartName="/ppt/notesSlides/_rels/notesSlide3.xml.rels" ContentType="application/vnd.openxmlformats-package.relationships+xml"/>
  <Override PartName="/ppt/notesSlides/_rels/notesSlide5.xml.rels" ContentType="application/vnd.openxmlformats-package.relationships+xml"/>
  <Override PartName="/ppt/notesSlides/_rels/notesSlide6.xml.rels" ContentType="application/vnd.openxmlformats-package.relationships+xml"/>
  <Override PartName="/ppt/notesSlides/_rels/notesSlide7.xml.rels" ContentType="application/vnd.openxmlformats-package.relationships+xml"/>
  <Override PartName="/ppt/notesSlides/_rels/notesSlide2.xml.rels" ContentType="application/vnd.openxmlformats-package.relationships+xml"/>
  <Override PartName="/ppt/notesSlides/_rels/notesSlide8.xml.rels" ContentType="application/vnd.openxmlformats-package.relationships+xml"/>
  <Override PartName="/ppt/notesSlides/_rels/notesSlide1.xml.rels" ContentType="application/vnd.openxmlformats-package.relationships+xml"/>
  <Override PartName="/ppt/notesSlides/_rels/notesSlide9.xml.rels" ContentType="application/vnd.openxmlformats-package.relationships+xml"/>
  <Override PartName="/ppt/notesSlides/_rels/notesSlide17.xml.rels" ContentType="application/vnd.openxmlformats-package.relationships+xml"/>
  <Override PartName="/ppt/notesSlides/_rels/notesSlide10.xml.rels" ContentType="application/vnd.openxmlformats-package.relationships+xml"/>
  <Override PartName="/ppt/notesSlides/notesSlide17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slides/_rels/slide16.xml.rels" ContentType="application/vnd.openxmlformats-package.relationships+xml"/>
  <Override PartName="/ppt/slides/_rels/slide15.xml.rels" ContentType="application/vnd.openxmlformats-package.relationships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11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1.xml.rels" ContentType="application/vnd.openxmlformats-package.relationships+xml"/>
  <Override PartName="/ppt/slides/_rels/slide8.xml.rels" ContentType="application/vnd.openxmlformats-package.relationships+xml"/>
  <Override PartName="/ppt/slides/_rels/slide2.xml.rels" ContentType="application/vnd.openxmlformats-package.relationships+xml"/>
  <Override PartName="/ppt/slides/_rels/slide9.xml.rels" ContentType="application/vnd.openxmlformats-package.relationships+xml"/>
  <Override PartName="/ppt/slides/_rels/slide17.xml.rels" ContentType="application/vnd.openxmlformats-package.relationships+xml"/>
  <Override PartName="/ppt/slides/_rels/slide10.xml.rels" ContentType="application/vnd.openxmlformats-package.relationships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11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2.xml" ContentType="application/vnd.openxmlformats-officedocument.presentationml.slideLayout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theme/theme3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media/image35.png" ContentType="image/png"/>
  <Override PartName="/ppt/media/image34.png" ContentType="image/png"/>
  <Override PartName="/ppt/media/image33.png" ContentType="image/png"/>
  <Override PartName="/ppt/media/image32.png" ContentType="image/png"/>
  <Override PartName="/ppt/media/image31.jpeg" ContentType="image/jpeg"/>
  <Override PartName="/ppt/media/image29.png" ContentType="image/png"/>
  <Override PartName="/ppt/media/image28.png" ContentType="image/png"/>
  <Override PartName="/ppt/media/image27.png" ContentType="image/png"/>
  <Override PartName="/ppt/media/image26.png" ContentType="image/png"/>
  <Override PartName="/ppt/media/image25.png" ContentType="image/png"/>
  <Override PartName="/ppt/media/image24.png" ContentType="image/png"/>
  <Override PartName="/ppt/media/image9.wmf" ContentType="image/x-wmf"/>
  <Override PartName="/ppt/media/image10.png" ContentType="image/png"/>
  <Override PartName="/ppt/media/image23.png" ContentType="image/png"/>
  <Override PartName="/ppt/media/image8.png" ContentType="image/png"/>
  <Override PartName="/ppt/media/image6.wmf" ContentType="image/x-wmf"/>
  <Override PartName="/ppt/media/image21.png" ContentType="image/png"/>
  <Override PartName="/ppt/media/image2.png" ContentType="image/png"/>
  <Override PartName="/ppt/media/image7.png" ContentType="image/png"/>
  <Override PartName="/ppt/media/image22.png" ContentType="image/png"/>
  <Override PartName="/ppt/media/image3.png" ContentType="image/png"/>
  <Override PartName="/ppt/media/image4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30.png" ContentType="image/png"/>
  <Override PartName="/ppt/media/image16.wmf" ContentType="image/x-wmf"/>
  <Override PartName="/ppt/media/image36.wmf" ContentType="image/x-wmf"/>
  <Override PartName="/ppt/media/image1.wmf" ContentType="image/x-wmf"/>
  <Override PartName="/ppt/media/image17.png" ContentType="image/png"/>
  <Override PartName="/ppt/media/image18.png" ContentType="image/png"/>
  <Override PartName="/ppt/media/image19.png" ContentType="image/png"/>
  <Override PartName="/ppt/media/image5.png" ContentType="image/png"/>
  <Override PartName="/ppt/media/image20.png" ContentType="image/png"/>
  <Override PartName="/docProps/custom.xml" ContentType="application/vnd.openxmlformats-officedocument.custom-properties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</p:sldIdLst>
  <p:sldSz cx="13817600" cy="7772400"/>
  <p:notesSz cx="9296400" cy="7010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3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notes format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82" name="PlaceHolder 3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83" name="PlaceHolder 4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84" name="PlaceHolder 5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3844F211-1F7F-454F-B59D-1457BB84AC23}" type="slidenum"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
</Relationships>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
</Relationships>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
</Relationships>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PlaceHolder 1"/>
          <p:cNvSpPr>
            <a:spLocks noGrp="1"/>
          </p:cNvSpPr>
          <p:nvPr>
            <p:ph type="body"/>
          </p:nvPr>
        </p:nvSpPr>
        <p:spPr>
          <a:xfrm>
            <a:off x="929520" y="3373920"/>
            <a:ext cx="7436880" cy="2760120"/>
          </a:xfrm>
          <a:prstGeom prst="rect">
            <a:avLst/>
          </a:prstGeom>
        </p:spPr>
        <p:txBody>
          <a:bodyPr lIns="93240" rIns="93240" tIns="46440" bIns="4644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0" name="TextShape 2"/>
          <p:cNvSpPr txBox="1"/>
          <p:nvPr/>
        </p:nvSpPr>
        <p:spPr>
          <a:xfrm>
            <a:off x="5265720" y="6658560"/>
            <a:ext cx="4028040" cy="351360"/>
          </a:xfrm>
          <a:prstGeom prst="rect">
            <a:avLst/>
          </a:prstGeom>
          <a:noFill/>
          <a:ln>
            <a:noFill/>
          </a:ln>
        </p:spPr>
        <p:txBody>
          <a:bodyPr lIns="93240" rIns="93240" tIns="46440" bIns="46440" anchor="b"/>
          <a:p>
            <a:pPr algn="r">
              <a:lnSpc>
                <a:spcPct val="100000"/>
              </a:lnSpc>
            </a:pPr>
            <a:fld id="{9BADD8EE-C443-40DC-B3D8-3E94FA506E93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1"/>
          <p:cNvSpPr>
            <a:spLocks noGrp="1"/>
          </p:cNvSpPr>
          <p:nvPr>
            <p:ph type="body"/>
          </p:nvPr>
        </p:nvSpPr>
        <p:spPr>
          <a:xfrm>
            <a:off x="929520" y="3373920"/>
            <a:ext cx="7436880" cy="2760120"/>
          </a:xfrm>
          <a:prstGeom prst="rect">
            <a:avLst/>
          </a:prstGeom>
        </p:spPr>
        <p:txBody>
          <a:bodyPr lIns="93240" rIns="93240" tIns="46440" bIns="4644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8" name="TextShape 2"/>
          <p:cNvSpPr txBox="1"/>
          <p:nvPr/>
        </p:nvSpPr>
        <p:spPr>
          <a:xfrm>
            <a:off x="5265720" y="6658560"/>
            <a:ext cx="4028040" cy="351360"/>
          </a:xfrm>
          <a:prstGeom prst="rect">
            <a:avLst/>
          </a:prstGeom>
          <a:noFill/>
          <a:ln>
            <a:noFill/>
          </a:ln>
        </p:spPr>
        <p:txBody>
          <a:bodyPr lIns="93240" rIns="93240" tIns="46440" bIns="46440" anchor="b"/>
          <a:p>
            <a:pPr algn="r">
              <a:lnSpc>
                <a:spcPct val="100000"/>
              </a:lnSpc>
            </a:pPr>
            <a:fld id="{5A7834D1-831C-4FFA-A6D0-8DA192306902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PlaceHolder 1"/>
          <p:cNvSpPr>
            <a:spLocks noGrp="1"/>
          </p:cNvSpPr>
          <p:nvPr>
            <p:ph type="body"/>
          </p:nvPr>
        </p:nvSpPr>
        <p:spPr>
          <a:xfrm>
            <a:off x="929520" y="3373920"/>
            <a:ext cx="7436880" cy="2760120"/>
          </a:xfrm>
          <a:prstGeom prst="rect">
            <a:avLst/>
          </a:prstGeom>
        </p:spPr>
        <p:txBody>
          <a:bodyPr lIns="93240" rIns="93240" tIns="46440" bIns="4644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0" name="TextShape 2"/>
          <p:cNvSpPr txBox="1"/>
          <p:nvPr/>
        </p:nvSpPr>
        <p:spPr>
          <a:xfrm>
            <a:off x="5265720" y="6658560"/>
            <a:ext cx="4028040" cy="351360"/>
          </a:xfrm>
          <a:prstGeom prst="rect">
            <a:avLst/>
          </a:prstGeom>
          <a:noFill/>
          <a:ln>
            <a:noFill/>
          </a:ln>
        </p:spPr>
        <p:txBody>
          <a:bodyPr lIns="93240" rIns="93240" tIns="46440" bIns="46440" anchor="b"/>
          <a:p>
            <a:pPr algn="r">
              <a:lnSpc>
                <a:spcPct val="100000"/>
              </a:lnSpc>
            </a:pPr>
            <a:fld id="{D32FB0D6-9596-4FAD-87C8-7B307DFC8DBA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PlaceHolder 1"/>
          <p:cNvSpPr>
            <a:spLocks noGrp="1"/>
          </p:cNvSpPr>
          <p:nvPr>
            <p:ph type="body"/>
          </p:nvPr>
        </p:nvSpPr>
        <p:spPr>
          <a:xfrm>
            <a:off x="929520" y="3373920"/>
            <a:ext cx="7436880" cy="2760120"/>
          </a:xfrm>
          <a:prstGeom prst="rect">
            <a:avLst/>
          </a:prstGeom>
        </p:spPr>
        <p:txBody>
          <a:bodyPr lIns="93240" rIns="93240" tIns="46440" bIns="4644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2" name="TextShape 2"/>
          <p:cNvSpPr txBox="1"/>
          <p:nvPr/>
        </p:nvSpPr>
        <p:spPr>
          <a:xfrm>
            <a:off x="5265720" y="6658560"/>
            <a:ext cx="4028040" cy="351360"/>
          </a:xfrm>
          <a:prstGeom prst="rect">
            <a:avLst/>
          </a:prstGeom>
          <a:noFill/>
          <a:ln>
            <a:noFill/>
          </a:ln>
        </p:spPr>
        <p:txBody>
          <a:bodyPr lIns="93240" rIns="93240" tIns="46440" bIns="46440" anchor="b"/>
          <a:p>
            <a:pPr algn="r">
              <a:lnSpc>
                <a:spcPct val="100000"/>
              </a:lnSpc>
            </a:pPr>
            <a:fld id="{E7D97AFC-BB07-483C-8019-971EEEA5B0AC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PlaceHolder 1"/>
          <p:cNvSpPr>
            <a:spLocks noGrp="1"/>
          </p:cNvSpPr>
          <p:nvPr>
            <p:ph type="body"/>
          </p:nvPr>
        </p:nvSpPr>
        <p:spPr>
          <a:xfrm>
            <a:off x="929520" y="3373920"/>
            <a:ext cx="7436880" cy="2760120"/>
          </a:xfrm>
          <a:prstGeom prst="rect">
            <a:avLst/>
          </a:prstGeom>
        </p:spPr>
        <p:txBody>
          <a:bodyPr lIns="93240" rIns="93240" tIns="46440" bIns="4644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4" name="TextShape 2"/>
          <p:cNvSpPr txBox="1"/>
          <p:nvPr/>
        </p:nvSpPr>
        <p:spPr>
          <a:xfrm>
            <a:off x="5265720" y="6658560"/>
            <a:ext cx="4028040" cy="351360"/>
          </a:xfrm>
          <a:prstGeom prst="rect">
            <a:avLst/>
          </a:prstGeom>
          <a:noFill/>
          <a:ln>
            <a:noFill/>
          </a:ln>
        </p:spPr>
        <p:txBody>
          <a:bodyPr lIns="93240" rIns="93240" tIns="46440" bIns="46440" anchor="b"/>
          <a:p>
            <a:pPr algn="r">
              <a:lnSpc>
                <a:spcPct val="100000"/>
              </a:lnSpc>
            </a:pPr>
            <a:fld id="{D4D3526F-4102-4FAE-BEF1-D4562A65A00C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PlaceHolder 1"/>
          <p:cNvSpPr>
            <a:spLocks noGrp="1"/>
          </p:cNvSpPr>
          <p:nvPr>
            <p:ph type="body"/>
          </p:nvPr>
        </p:nvSpPr>
        <p:spPr>
          <a:xfrm>
            <a:off x="929520" y="3373920"/>
            <a:ext cx="7436880" cy="2760120"/>
          </a:xfrm>
          <a:prstGeom prst="rect">
            <a:avLst/>
          </a:prstGeom>
        </p:spPr>
        <p:txBody>
          <a:bodyPr lIns="93240" rIns="93240" tIns="46440" bIns="4644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6" name="TextShape 2"/>
          <p:cNvSpPr txBox="1"/>
          <p:nvPr/>
        </p:nvSpPr>
        <p:spPr>
          <a:xfrm>
            <a:off x="5265720" y="6658560"/>
            <a:ext cx="4028040" cy="351360"/>
          </a:xfrm>
          <a:prstGeom prst="rect">
            <a:avLst/>
          </a:prstGeom>
          <a:noFill/>
          <a:ln>
            <a:noFill/>
          </a:ln>
        </p:spPr>
        <p:txBody>
          <a:bodyPr lIns="93240" rIns="93240" tIns="46440" bIns="46440" anchor="b"/>
          <a:p>
            <a:pPr algn="r">
              <a:lnSpc>
                <a:spcPct val="100000"/>
              </a:lnSpc>
            </a:pPr>
            <a:fld id="{9AFD62F4-92A5-4D00-937D-60F924AAFEF8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1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PlaceHolder 1"/>
          <p:cNvSpPr>
            <a:spLocks noGrp="1"/>
          </p:cNvSpPr>
          <p:nvPr>
            <p:ph type="body"/>
          </p:nvPr>
        </p:nvSpPr>
        <p:spPr>
          <a:xfrm>
            <a:off x="929520" y="3373920"/>
            <a:ext cx="7436880" cy="2760120"/>
          </a:xfrm>
          <a:prstGeom prst="rect">
            <a:avLst/>
          </a:prstGeom>
        </p:spPr>
        <p:txBody>
          <a:bodyPr lIns="93240" rIns="93240" tIns="46440" bIns="4644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8" name="TextShape 2"/>
          <p:cNvSpPr txBox="1"/>
          <p:nvPr/>
        </p:nvSpPr>
        <p:spPr>
          <a:xfrm>
            <a:off x="5265720" y="6658560"/>
            <a:ext cx="4028040" cy="351360"/>
          </a:xfrm>
          <a:prstGeom prst="rect">
            <a:avLst/>
          </a:prstGeom>
          <a:noFill/>
          <a:ln>
            <a:noFill/>
          </a:ln>
        </p:spPr>
        <p:txBody>
          <a:bodyPr lIns="93240" rIns="93240" tIns="46440" bIns="46440" anchor="b"/>
          <a:p>
            <a:pPr algn="r">
              <a:lnSpc>
                <a:spcPct val="100000"/>
              </a:lnSpc>
            </a:pPr>
            <a:fld id="{92C1934F-5C9B-445D-A59F-C28A7CB0EB66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PlaceHolder 1"/>
          <p:cNvSpPr>
            <a:spLocks noGrp="1"/>
          </p:cNvSpPr>
          <p:nvPr>
            <p:ph type="body"/>
          </p:nvPr>
        </p:nvSpPr>
        <p:spPr>
          <a:xfrm>
            <a:off x="929520" y="3373920"/>
            <a:ext cx="7436880" cy="2760120"/>
          </a:xfrm>
          <a:prstGeom prst="rect">
            <a:avLst/>
          </a:prstGeom>
        </p:spPr>
        <p:txBody>
          <a:bodyPr lIns="93240" rIns="93240" tIns="46440" bIns="4644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0" name="TextShape 2"/>
          <p:cNvSpPr txBox="1"/>
          <p:nvPr/>
        </p:nvSpPr>
        <p:spPr>
          <a:xfrm>
            <a:off x="5265720" y="6658560"/>
            <a:ext cx="4028040" cy="351360"/>
          </a:xfrm>
          <a:prstGeom prst="rect">
            <a:avLst/>
          </a:prstGeom>
          <a:noFill/>
          <a:ln>
            <a:noFill/>
          </a:ln>
        </p:spPr>
        <p:txBody>
          <a:bodyPr lIns="93240" rIns="93240" tIns="46440" bIns="46440" anchor="b"/>
          <a:p>
            <a:pPr algn="r">
              <a:lnSpc>
                <a:spcPct val="100000"/>
              </a:lnSpc>
            </a:pPr>
            <a:fld id="{98F1CC18-3C74-4E65-8AF1-08B455C19963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1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PlaceHolder 1"/>
          <p:cNvSpPr>
            <a:spLocks noGrp="1"/>
          </p:cNvSpPr>
          <p:nvPr>
            <p:ph type="body"/>
          </p:nvPr>
        </p:nvSpPr>
        <p:spPr>
          <a:xfrm>
            <a:off x="929520" y="3373920"/>
            <a:ext cx="7436880" cy="2760120"/>
          </a:xfrm>
          <a:prstGeom prst="rect">
            <a:avLst/>
          </a:prstGeom>
        </p:spPr>
        <p:txBody>
          <a:bodyPr lIns="93240" rIns="93240" tIns="46440" bIns="4644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2" name="TextShape 2"/>
          <p:cNvSpPr txBox="1"/>
          <p:nvPr/>
        </p:nvSpPr>
        <p:spPr>
          <a:xfrm>
            <a:off x="5265720" y="6658560"/>
            <a:ext cx="4028040" cy="351360"/>
          </a:xfrm>
          <a:prstGeom prst="rect">
            <a:avLst/>
          </a:prstGeom>
          <a:noFill/>
          <a:ln>
            <a:noFill/>
          </a:ln>
        </p:spPr>
        <p:txBody>
          <a:bodyPr lIns="93240" rIns="93240" tIns="46440" bIns="46440" anchor="b"/>
          <a:p>
            <a:pPr algn="r">
              <a:lnSpc>
                <a:spcPct val="100000"/>
              </a:lnSpc>
            </a:pPr>
            <a:fld id="{7769876E-6C3E-44A0-B4B0-4C5DD64504A2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PlaceHolder 1"/>
          <p:cNvSpPr>
            <a:spLocks noGrp="1"/>
          </p:cNvSpPr>
          <p:nvPr>
            <p:ph type="body"/>
          </p:nvPr>
        </p:nvSpPr>
        <p:spPr>
          <a:xfrm>
            <a:off x="929520" y="3373920"/>
            <a:ext cx="7436880" cy="2760120"/>
          </a:xfrm>
          <a:prstGeom prst="rect">
            <a:avLst/>
          </a:prstGeom>
        </p:spPr>
        <p:txBody>
          <a:bodyPr lIns="93240" rIns="93240" tIns="46440" bIns="4644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2" name="TextShape 2"/>
          <p:cNvSpPr txBox="1"/>
          <p:nvPr/>
        </p:nvSpPr>
        <p:spPr>
          <a:xfrm>
            <a:off x="5265720" y="6658560"/>
            <a:ext cx="4028040" cy="351360"/>
          </a:xfrm>
          <a:prstGeom prst="rect">
            <a:avLst/>
          </a:prstGeom>
          <a:noFill/>
          <a:ln>
            <a:noFill/>
          </a:ln>
        </p:spPr>
        <p:txBody>
          <a:bodyPr lIns="93240" rIns="93240" tIns="46440" bIns="46440" anchor="b"/>
          <a:p>
            <a:pPr algn="r">
              <a:lnSpc>
                <a:spcPct val="100000"/>
              </a:lnSpc>
            </a:pPr>
            <a:fld id="{4AD5EBF6-AE48-438F-9DF3-C5C2C54F23F0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PlaceHolder 1"/>
          <p:cNvSpPr>
            <a:spLocks noGrp="1"/>
          </p:cNvSpPr>
          <p:nvPr>
            <p:ph type="body"/>
          </p:nvPr>
        </p:nvSpPr>
        <p:spPr>
          <a:xfrm>
            <a:off x="929520" y="3373920"/>
            <a:ext cx="7436880" cy="2760120"/>
          </a:xfrm>
          <a:prstGeom prst="rect">
            <a:avLst/>
          </a:prstGeom>
        </p:spPr>
        <p:txBody>
          <a:bodyPr lIns="93240" rIns="93240" tIns="46440" bIns="4644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4" name="TextShape 2"/>
          <p:cNvSpPr txBox="1"/>
          <p:nvPr/>
        </p:nvSpPr>
        <p:spPr>
          <a:xfrm>
            <a:off x="5265720" y="6658560"/>
            <a:ext cx="4028040" cy="351360"/>
          </a:xfrm>
          <a:prstGeom prst="rect">
            <a:avLst/>
          </a:prstGeom>
          <a:noFill/>
          <a:ln>
            <a:noFill/>
          </a:ln>
        </p:spPr>
        <p:txBody>
          <a:bodyPr lIns="93240" rIns="93240" tIns="46440" bIns="46440" anchor="b"/>
          <a:p>
            <a:pPr algn="r">
              <a:lnSpc>
                <a:spcPct val="100000"/>
              </a:lnSpc>
            </a:pPr>
            <a:fld id="{1B430872-C86C-4C39-AB3E-25B1B8E25EE8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PlaceHolder 1"/>
          <p:cNvSpPr>
            <a:spLocks noGrp="1"/>
          </p:cNvSpPr>
          <p:nvPr>
            <p:ph type="body"/>
          </p:nvPr>
        </p:nvSpPr>
        <p:spPr>
          <a:xfrm>
            <a:off x="929520" y="3373920"/>
            <a:ext cx="7436880" cy="2760120"/>
          </a:xfrm>
          <a:prstGeom prst="rect">
            <a:avLst/>
          </a:prstGeom>
        </p:spPr>
        <p:txBody>
          <a:bodyPr lIns="93240" rIns="93240" tIns="46440" bIns="4644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6" name="TextShape 2"/>
          <p:cNvSpPr txBox="1"/>
          <p:nvPr/>
        </p:nvSpPr>
        <p:spPr>
          <a:xfrm>
            <a:off x="5265720" y="6658560"/>
            <a:ext cx="4028040" cy="351360"/>
          </a:xfrm>
          <a:prstGeom prst="rect">
            <a:avLst/>
          </a:prstGeom>
          <a:noFill/>
          <a:ln>
            <a:noFill/>
          </a:ln>
        </p:spPr>
        <p:txBody>
          <a:bodyPr lIns="93240" rIns="93240" tIns="46440" bIns="46440" anchor="b"/>
          <a:p>
            <a:pPr algn="r">
              <a:lnSpc>
                <a:spcPct val="100000"/>
              </a:lnSpc>
            </a:pPr>
            <a:fld id="{9CBE4B6E-68D8-41E1-84EF-70FF44E9F65B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PlaceHolder 1"/>
          <p:cNvSpPr>
            <a:spLocks noGrp="1"/>
          </p:cNvSpPr>
          <p:nvPr>
            <p:ph type="body"/>
          </p:nvPr>
        </p:nvSpPr>
        <p:spPr>
          <a:xfrm>
            <a:off x="929520" y="3373920"/>
            <a:ext cx="7436880" cy="2760120"/>
          </a:xfrm>
          <a:prstGeom prst="rect">
            <a:avLst/>
          </a:prstGeom>
        </p:spPr>
        <p:txBody>
          <a:bodyPr lIns="93240" rIns="93240" tIns="46440" bIns="4644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8" name="TextShape 2"/>
          <p:cNvSpPr txBox="1"/>
          <p:nvPr/>
        </p:nvSpPr>
        <p:spPr>
          <a:xfrm>
            <a:off x="5265720" y="6658560"/>
            <a:ext cx="4028040" cy="351360"/>
          </a:xfrm>
          <a:prstGeom prst="rect">
            <a:avLst/>
          </a:prstGeom>
          <a:noFill/>
          <a:ln>
            <a:noFill/>
          </a:ln>
        </p:spPr>
        <p:txBody>
          <a:bodyPr lIns="93240" rIns="93240" tIns="46440" bIns="46440" anchor="b"/>
          <a:p>
            <a:pPr algn="r">
              <a:lnSpc>
                <a:spcPct val="100000"/>
              </a:lnSpc>
            </a:pPr>
            <a:fld id="{9E9D4A7A-623C-45EE-8252-473EA4BA2673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PlaceHolder 1"/>
          <p:cNvSpPr>
            <a:spLocks noGrp="1"/>
          </p:cNvSpPr>
          <p:nvPr>
            <p:ph type="body"/>
          </p:nvPr>
        </p:nvSpPr>
        <p:spPr>
          <a:xfrm>
            <a:off x="929520" y="3373920"/>
            <a:ext cx="7436880" cy="2760120"/>
          </a:xfrm>
          <a:prstGeom prst="rect">
            <a:avLst/>
          </a:prstGeom>
        </p:spPr>
        <p:txBody>
          <a:bodyPr lIns="93240" rIns="93240" tIns="46440" bIns="4644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0" name="TextShape 2"/>
          <p:cNvSpPr txBox="1"/>
          <p:nvPr/>
        </p:nvSpPr>
        <p:spPr>
          <a:xfrm>
            <a:off x="5265720" y="6658560"/>
            <a:ext cx="4028040" cy="351360"/>
          </a:xfrm>
          <a:prstGeom prst="rect">
            <a:avLst/>
          </a:prstGeom>
          <a:noFill/>
          <a:ln>
            <a:noFill/>
          </a:ln>
        </p:spPr>
        <p:txBody>
          <a:bodyPr lIns="93240" rIns="93240" tIns="46440" bIns="46440" anchor="b"/>
          <a:p>
            <a:pPr algn="r">
              <a:lnSpc>
                <a:spcPct val="100000"/>
              </a:lnSpc>
            </a:pPr>
            <a:fld id="{4114D3F0-BAA5-4324-9B08-69479BE2FA4F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PlaceHolder 1"/>
          <p:cNvSpPr>
            <a:spLocks noGrp="1"/>
          </p:cNvSpPr>
          <p:nvPr>
            <p:ph type="body"/>
          </p:nvPr>
        </p:nvSpPr>
        <p:spPr>
          <a:xfrm>
            <a:off x="929520" y="3373920"/>
            <a:ext cx="7436880" cy="2760120"/>
          </a:xfrm>
          <a:prstGeom prst="rect">
            <a:avLst/>
          </a:prstGeom>
        </p:spPr>
        <p:txBody>
          <a:bodyPr lIns="93240" rIns="93240" tIns="46440" bIns="4644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2" name="TextShape 2"/>
          <p:cNvSpPr txBox="1"/>
          <p:nvPr/>
        </p:nvSpPr>
        <p:spPr>
          <a:xfrm>
            <a:off x="5265720" y="6658560"/>
            <a:ext cx="4028040" cy="351360"/>
          </a:xfrm>
          <a:prstGeom prst="rect">
            <a:avLst/>
          </a:prstGeom>
          <a:noFill/>
          <a:ln>
            <a:noFill/>
          </a:ln>
        </p:spPr>
        <p:txBody>
          <a:bodyPr lIns="93240" rIns="93240" tIns="46440" bIns="46440" anchor="b"/>
          <a:p>
            <a:pPr algn="r">
              <a:lnSpc>
                <a:spcPct val="100000"/>
              </a:lnSpc>
            </a:pPr>
            <a:fld id="{B867451D-DB53-46E9-9150-F6C3EB7DA483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PlaceHolder 1"/>
          <p:cNvSpPr>
            <a:spLocks noGrp="1"/>
          </p:cNvSpPr>
          <p:nvPr>
            <p:ph type="body"/>
          </p:nvPr>
        </p:nvSpPr>
        <p:spPr>
          <a:xfrm>
            <a:off x="929520" y="3373920"/>
            <a:ext cx="7436880" cy="2760120"/>
          </a:xfrm>
          <a:prstGeom prst="rect">
            <a:avLst/>
          </a:prstGeom>
        </p:spPr>
        <p:txBody>
          <a:bodyPr lIns="93240" rIns="93240" tIns="46440" bIns="4644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4" name="TextShape 2"/>
          <p:cNvSpPr txBox="1"/>
          <p:nvPr/>
        </p:nvSpPr>
        <p:spPr>
          <a:xfrm>
            <a:off x="5265720" y="6658560"/>
            <a:ext cx="4028040" cy="351360"/>
          </a:xfrm>
          <a:prstGeom prst="rect">
            <a:avLst/>
          </a:prstGeom>
          <a:noFill/>
          <a:ln>
            <a:noFill/>
          </a:ln>
        </p:spPr>
        <p:txBody>
          <a:bodyPr lIns="93240" rIns="93240" tIns="46440" bIns="46440" anchor="b"/>
          <a:p>
            <a:pPr algn="r">
              <a:lnSpc>
                <a:spcPct val="100000"/>
              </a:lnSpc>
            </a:pPr>
            <a:fld id="{FF828ABC-763F-4BF7-8C4C-C434B94D98BB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PlaceHolder 1"/>
          <p:cNvSpPr>
            <a:spLocks noGrp="1"/>
          </p:cNvSpPr>
          <p:nvPr>
            <p:ph type="body"/>
          </p:nvPr>
        </p:nvSpPr>
        <p:spPr>
          <a:xfrm>
            <a:off x="929520" y="3373920"/>
            <a:ext cx="7436880" cy="2760120"/>
          </a:xfrm>
          <a:prstGeom prst="rect">
            <a:avLst/>
          </a:prstGeom>
        </p:spPr>
        <p:txBody>
          <a:bodyPr lIns="93240" rIns="93240" tIns="46440" bIns="4644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6" name="TextShape 2"/>
          <p:cNvSpPr txBox="1"/>
          <p:nvPr/>
        </p:nvSpPr>
        <p:spPr>
          <a:xfrm>
            <a:off x="5265720" y="6658560"/>
            <a:ext cx="4028040" cy="351360"/>
          </a:xfrm>
          <a:prstGeom prst="rect">
            <a:avLst/>
          </a:prstGeom>
          <a:noFill/>
          <a:ln>
            <a:noFill/>
          </a:ln>
        </p:spPr>
        <p:txBody>
          <a:bodyPr lIns="93240" rIns="93240" tIns="46440" bIns="46440" anchor="b"/>
          <a:p>
            <a:pPr algn="r">
              <a:lnSpc>
                <a:spcPct val="100000"/>
              </a:lnSpc>
            </a:pPr>
            <a:fld id="{33254B0C-C1A4-4C44-8283-7F52F2F8EFB6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8.png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628200" y="2743200"/>
            <a:ext cx="12561120" cy="27428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628200" y="6515640"/>
            <a:ext cx="7222320" cy="453960"/>
          </a:xfrm>
          <a:prstGeom prst="rect">
            <a:avLst/>
          </a:prstGeom>
        </p:spPr>
        <p:txBody>
          <a:bodyPr lIns="0" rIns="0" tIns="0" bIns="0"/>
          <a:p>
            <a:endParaRPr b="0" lang="en-US" sz="1500" spc="-1" strike="noStrike">
              <a:solidFill>
                <a:srgbClr val="1b365d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628200" y="7013160"/>
            <a:ext cx="7222320" cy="453960"/>
          </a:xfrm>
          <a:prstGeom prst="rect">
            <a:avLst/>
          </a:prstGeom>
        </p:spPr>
        <p:txBody>
          <a:bodyPr lIns="0" rIns="0" tIns="0" bIns="0"/>
          <a:p>
            <a:endParaRPr b="0" lang="en-US" sz="1500" spc="-1" strike="noStrike">
              <a:solidFill>
                <a:srgbClr val="1b365d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628200" y="2743200"/>
            <a:ext cx="12561120" cy="27428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628200" y="6515640"/>
            <a:ext cx="3524400" cy="453960"/>
          </a:xfrm>
          <a:prstGeom prst="rect">
            <a:avLst/>
          </a:prstGeom>
        </p:spPr>
        <p:txBody>
          <a:bodyPr lIns="0" rIns="0" tIns="0" bIns="0"/>
          <a:p>
            <a:endParaRPr b="0" lang="en-US" sz="1500" spc="-1" strike="noStrike">
              <a:solidFill>
                <a:srgbClr val="1b365d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4329360" y="6515640"/>
            <a:ext cx="3524400" cy="453960"/>
          </a:xfrm>
          <a:prstGeom prst="rect">
            <a:avLst/>
          </a:prstGeom>
        </p:spPr>
        <p:txBody>
          <a:bodyPr lIns="0" rIns="0" tIns="0" bIns="0"/>
          <a:p>
            <a:endParaRPr b="0" lang="en-US" sz="1500" spc="-1" strike="noStrike">
              <a:solidFill>
                <a:srgbClr val="1b365d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 type="body"/>
          </p:nvPr>
        </p:nvSpPr>
        <p:spPr>
          <a:xfrm>
            <a:off x="4329360" y="7013160"/>
            <a:ext cx="3524400" cy="453960"/>
          </a:xfrm>
          <a:prstGeom prst="rect">
            <a:avLst/>
          </a:prstGeom>
        </p:spPr>
        <p:txBody>
          <a:bodyPr lIns="0" rIns="0" tIns="0" bIns="0"/>
          <a:p>
            <a:endParaRPr b="0" lang="en-US" sz="1500" spc="-1" strike="noStrike">
              <a:solidFill>
                <a:srgbClr val="1b365d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" name="PlaceHolder 5"/>
          <p:cNvSpPr>
            <a:spLocks noGrp="1"/>
          </p:cNvSpPr>
          <p:nvPr>
            <p:ph type="body"/>
          </p:nvPr>
        </p:nvSpPr>
        <p:spPr>
          <a:xfrm>
            <a:off x="628200" y="7013160"/>
            <a:ext cx="3524400" cy="453960"/>
          </a:xfrm>
          <a:prstGeom prst="rect">
            <a:avLst/>
          </a:prstGeom>
        </p:spPr>
        <p:txBody>
          <a:bodyPr lIns="0" rIns="0" tIns="0" bIns="0"/>
          <a:p>
            <a:endParaRPr b="0" lang="en-US" sz="1500" spc="-1" strike="noStrike">
              <a:solidFill>
                <a:srgbClr val="1b365d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628200" y="2743200"/>
            <a:ext cx="12561120" cy="27428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628200" y="6515640"/>
            <a:ext cx="7222320" cy="951840"/>
          </a:xfrm>
          <a:prstGeom prst="rect">
            <a:avLst/>
          </a:prstGeom>
        </p:spPr>
        <p:txBody>
          <a:bodyPr lIns="0" rIns="0" tIns="0" bIns="0"/>
          <a:p>
            <a:endParaRPr b="0" lang="en-US" sz="1500" spc="-1" strike="noStrike">
              <a:solidFill>
                <a:srgbClr val="1b365d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628200" y="6515640"/>
            <a:ext cx="7222320" cy="951840"/>
          </a:xfrm>
          <a:prstGeom prst="rect">
            <a:avLst/>
          </a:prstGeom>
        </p:spPr>
        <p:txBody>
          <a:bodyPr lIns="0" rIns="0" tIns="0" bIns="0"/>
          <a:p>
            <a:endParaRPr b="0" lang="en-US" sz="1500" spc="-1" strike="noStrike">
              <a:solidFill>
                <a:srgbClr val="1b365d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8" name="" descr=""/>
          <p:cNvPicPr/>
          <p:nvPr/>
        </p:nvPicPr>
        <p:blipFill>
          <a:blip r:embed="rId2"/>
          <a:stretch/>
        </p:blipFill>
        <p:spPr>
          <a:xfrm>
            <a:off x="3642840" y="6515640"/>
            <a:ext cx="1193040" cy="951840"/>
          </a:xfrm>
          <a:prstGeom prst="rect">
            <a:avLst/>
          </a:prstGeom>
          <a:ln>
            <a:noFill/>
          </a:ln>
        </p:spPr>
      </p:pic>
      <p:pic>
        <p:nvPicPr>
          <p:cNvPr id="39" name="" descr=""/>
          <p:cNvPicPr/>
          <p:nvPr/>
        </p:nvPicPr>
        <p:blipFill>
          <a:blip r:embed="rId3"/>
          <a:stretch/>
        </p:blipFill>
        <p:spPr>
          <a:xfrm>
            <a:off x="3642840" y="6515640"/>
            <a:ext cx="1193040" cy="95184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628200" y="2743200"/>
            <a:ext cx="12561120" cy="27428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628200" y="6515640"/>
            <a:ext cx="7222320" cy="951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628200" y="2743200"/>
            <a:ext cx="12561120" cy="27428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628200" y="6515640"/>
            <a:ext cx="7222320" cy="951840"/>
          </a:xfrm>
          <a:prstGeom prst="rect">
            <a:avLst/>
          </a:prstGeom>
        </p:spPr>
        <p:txBody>
          <a:bodyPr lIns="0" rIns="0" tIns="0" bIns="0"/>
          <a:p>
            <a:endParaRPr b="0" lang="en-US" sz="1500" spc="-1" strike="noStrike">
              <a:solidFill>
                <a:srgbClr val="1b365d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628200" y="2743200"/>
            <a:ext cx="12561120" cy="27428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628200" y="6515640"/>
            <a:ext cx="3524400" cy="951840"/>
          </a:xfrm>
          <a:prstGeom prst="rect">
            <a:avLst/>
          </a:prstGeom>
        </p:spPr>
        <p:txBody>
          <a:bodyPr lIns="0" rIns="0" tIns="0" bIns="0"/>
          <a:p>
            <a:endParaRPr b="0" lang="en-US" sz="1500" spc="-1" strike="noStrike">
              <a:solidFill>
                <a:srgbClr val="1b365d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4329360" y="6515640"/>
            <a:ext cx="3524400" cy="951840"/>
          </a:xfrm>
          <a:prstGeom prst="rect">
            <a:avLst/>
          </a:prstGeom>
        </p:spPr>
        <p:txBody>
          <a:bodyPr lIns="0" rIns="0" tIns="0" bIns="0"/>
          <a:p>
            <a:endParaRPr b="0" lang="en-US" sz="1500" spc="-1" strike="noStrike">
              <a:solidFill>
                <a:srgbClr val="1b365d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28200" y="2743200"/>
            <a:ext cx="12561120" cy="27428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628200" y="2743200"/>
            <a:ext cx="12561120" cy="1271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628200" y="2743200"/>
            <a:ext cx="12561120" cy="27428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628200" y="6515640"/>
            <a:ext cx="3524400" cy="453960"/>
          </a:xfrm>
          <a:prstGeom prst="rect">
            <a:avLst/>
          </a:prstGeom>
        </p:spPr>
        <p:txBody>
          <a:bodyPr lIns="0" rIns="0" tIns="0" bIns="0"/>
          <a:p>
            <a:endParaRPr b="0" lang="en-US" sz="1500" spc="-1" strike="noStrike">
              <a:solidFill>
                <a:srgbClr val="1b365d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628200" y="7013160"/>
            <a:ext cx="3524400" cy="453960"/>
          </a:xfrm>
          <a:prstGeom prst="rect">
            <a:avLst/>
          </a:prstGeom>
        </p:spPr>
        <p:txBody>
          <a:bodyPr lIns="0" rIns="0" tIns="0" bIns="0"/>
          <a:p>
            <a:endParaRPr b="0" lang="en-US" sz="1500" spc="-1" strike="noStrike">
              <a:solidFill>
                <a:srgbClr val="1b365d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4329360" y="6515640"/>
            <a:ext cx="3524400" cy="951840"/>
          </a:xfrm>
          <a:prstGeom prst="rect">
            <a:avLst/>
          </a:prstGeom>
        </p:spPr>
        <p:txBody>
          <a:bodyPr lIns="0" rIns="0" tIns="0" bIns="0"/>
          <a:p>
            <a:endParaRPr b="0" lang="en-US" sz="1500" spc="-1" strike="noStrike">
              <a:solidFill>
                <a:srgbClr val="1b365d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28200" y="2743200"/>
            <a:ext cx="12561120" cy="27428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subTitle"/>
          </p:nvPr>
        </p:nvSpPr>
        <p:spPr>
          <a:xfrm>
            <a:off x="628200" y="6515640"/>
            <a:ext cx="7222320" cy="951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628200" y="2743200"/>
            <a:ext cx="12561120" cy="27428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628200" y="6515640"/>
            <a:ext cx="3524400" cy="951840"/>
          </a:xfrm>
          <a:prstGeom prst="rect">
            <a:avLst/>
          </a:prstGeom>
        </p:spPr>
        <p:txBody>
          <a:bodyPr lIns="0" rIns="0" tIns="0" bIns="0"/>
          <a:p>
            <a:endParaRPr b="0" lang="en-US" sz="1500" spc="-1" strike="noStrike">
              <a:solidFill>
                <a:srgbClr val="1b365d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4329360" y="6515640"/>
            <a:ext cx="3524400" cy="453960"/>
          </a:xfrm>
          <a:prstGeom prst="rect">
            <a:avLst/>
          </a:prstGeom>
        </p:spPr>
        <p:txBody>
          <a:bodyPr lIns="0" rIns="0" tIns="0" bIns="0"/>
          <a:p>
            <a:endParaRPr b="0" lang="en-US" sz="1500" spc="-1" strike="noStrike">
              <a:solidFill>
                <a:srgbClr val="1b365d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4329360" y="7013160"/>
            <a:ext cx="3524400" cy="453960"/>
          </a:xfrm>
          <a:prstGeom prst="rect">
            <a:avLst/>
          </a:prstGeom>
        </p:spPr>
        <p:txBody>
          <a:bodyPr lIns="0" rIns="0" tIns="0" bIns="0"/>
          <a:p>
            <a:endParaRPr b="0" lang="en-US" sz="1500" spc="-1" strike="noStrike">
              <a:solidFill>
                <a:srgbClr val="1b365d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628200" y="2743200"/>
            <a:ext cx="12561120" cy="27428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628200" y="6515640"/>
            <a:ext cx="3524400" cy="453960"/>
          </a:xfrm>
          <a:prstGeom prst="rect">
            <a:avLst/>
          </a:prstGeom>
        </p:spPr>
        <p:txBody>
          <a:bodyPr lIns="0" rIns="0" tIns="0" bIns="0"/>
          <a:p>
            <a:endParaRPr b="0" lang="en-US" sz="1500" spc="-1" strike="noStrike">
              <a:solidFill>
                <a:srgbClr val="1b365d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4329360" y="6515640"/>
            <a:ext cx="3524400" cy="453960"/>
          </a:xfrm>
          <a:prstGeom prst="rect">
            <a:avLst/>
          </a:prstGeom>
        </p:spPr>
        <p:txBody>
          <a:bodyPr lIns="0" rIns="0" tIns="0" bIns="0"/>
          <a:p>
            <a:endParaRPr b="0" lang="en-US" sz="1500" spc="-1" strike="noStrike">
              <a:solidFill>
                <a:srgbClr val="1b365d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628200" y="7013160"/>
            <a:ext cx="7222320" cy="453960"/>
          </a:xfrm>
          <a:prstGeom prst="rect">
            <a:avLst/>
          </a:prstGeom>
        </p:spPr>
        <p:txBody>
          <a:bodyPr lIns="0" rIns="0" tIns="0" bIns="0"/>
          <a:p>
            <a:endParaRPr b="0" lang="en-US" sz="1500" spc="-1" strike="noStrike">
              <a:solidFill>
                <a:srgbClr val="1b365d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628200" y="2743200"/>
            <a:ext cx="12561120" cy="27428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628200" y="6515640"/>
            <a:ext cx="7222320" cy="453960"/>
          </a:xfrm>
          <a:prstGeom prst="rect">
            <a:avLst/>
          </a:prstGeom>
        </p:spPr>
        <p:txBody>
          <a:bodyPr lIns="0" rIns="0" tIns="0" bIns="0"/>
          <a:p>
            <a:endParaRPr b="0" lang="en-US" sz="1500" spc="-1" strike="noStrike">
              <a:solidFill>
                <a:srgbClr val="1b365d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628200" y="7013160"/>
            <a:ext cx="7222320" cy="453960"/>
          </a:xfrm>
          <a:prstGeom prst="rect">
            <a:avLst/>
          </a:prstGeom>
        </p:spPr>
        <p:txBody>
          <a:bodyPr lIns="0" rIns="0" tIns="0" bIns="0"/>
          <a:p>
            <a:endParaRPr b="0" lang="en-US" sz="1500" spc="-1" strike="noStrike">
              <a:solidFill>
                <a:srgbClr val="1b365d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628200" y="2743200"/>
            <a:ext cx="12561120" cy="27428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628200" y="6515640"/>
            <a:ext cx="3524400" cy="453960"/>
          </a:xfrm>
          <a:prstGeom prst="rect">
            <a:avLst/>
          </a:prstGeom>
        </p:spPr>
        <p:txBody>
          <a:bodyPr lIns="0" rIns="0" tIns="0" bIns="0"/>
          <a:p>
            <a:endParaRPr b="0" lang="en-US" sz="1500" spc="-1" strike="noStrike">
              <a:solidFill>
                <a:srgbClr val="1b365d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4329360" y="6515640"/>
            <a:ext cx="3524400" cy="453960"/>
          </a:xfrm>
          <a:prstGeom prst="rect">
            <a:avLst/>
          </a:prstGeom>
        </p:spPr>
        <p:txBody>
          <a:bodyPr lIns="0" rIns="0" tIns="0" bIns="0"/>
          <a:p>
            <a:endParaRPr b="0" lang="en-US" sz="1500" spc="-1" strike="noStrike">
              <a:solidFill>
                <a:srgbClr val="1b365d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4329360" y="7013160"/>
            <a:ext cx="3524400" cy="453960"/>
          </a:xfrm>
          <a:prstGeom prst="rect">
            <a:avLst/>
          </a:prstGeom>
        </p:spPr>
        <p:txBody>
          <a:bodyPr lIns="0" rIns="0" tIns="0" bIns="0"/>
          <a:p>
            <a:endParaRPr b="0" lang="en-US" sz="1500" spc="-1" strike="noStrike">
              <a:solidFill>
                <a:srgbClr val="1b365d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 type="body"/>
          </p:nvPr>
        </p:nvSpPr>
        <p:spPr>
          <a:xfrm>
            <a:off x="628200" y="7013160"/>
            <a:ext cx="3524400" cy="453960"/>
          </a:xfrm>
          <a:prstGeom prst="rect">
            <a:avLst/>
          </a:prstGeom>
        </p:spPr>
        <p:txBody>
          <a:bodyPr lIns="0" rIns="0" tIns="0" bIns="0"/>
          <a:p>
            <a:endParaRPr b="0" lang="en-US" sz="1500" spc="-1" strike="noStrike">
              <a:solidFill>
                <a:srgbClr val="1b365d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628200" y="2743200"/>
            <a:ext cx="12561120" cy="27428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628200" y="6515640"/>
            <a:ext cx="7222320" cy="951840"/>
          </a:xfrm>
          <a:prstGeom prst="rect">
            <a:avLst/>
          </a:prstGeom>
        </p:spPr>
        <p:txBody>
          <a:bodyPr lIns="0" rIns="0" tIns="0" bIns="0"/>
          <a:p>
            <a:endParaRPr b="0" lang="en-US" sz="1500" spc="-1" strike="noStrike">
              <a:solidFill>
                <a:srgbClr val="1b365d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628200" y="6515640"/>
            <a:ext cx="7222320" cy="951840"/>
          </a:xfrm>
          <a:prstGeom prst="rect">
            <a:avLst/>
          </a:prstGeom>
        </p:spPr>
        <p:txBody>
          <a:bodyPr lIns="0" rIns="0" tIns="0" bIns="0"/>
          <a:p>
            <a:endParaRPr b="0" lang="en-US" sz="1500" spc="-1" strike="noStrike">
              <a:solidFill>
                <a:srgbClr val="1b365d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8" name="" descr=""/>
          <p:cNvPicPr/>
          <p:nvPr/>
        </p:nvPicPr>
        <p:blipFill>
          <a:blip r:embed="rId2"/>
          <a:stretch/>
        </p:blipFill>
        <p:spPr>
          <a:xfrm>
            <a:off x="3642840" y="6515640"/>
            <a:ext cx="1193040" cy="951840"/>
          </a:xfrm>
          <a:prstGeom prst="rect">
            <a:avLst/>
          </a:prstGeom>
          <a:ln>
            <a:noFill/>
          </a:ln>
        </p:spPr>
      </p:pic>
      <p:pic>
        <p:nvPicPr>
          <p:cNvPr id="79" name="" descr=""/>
          <p:cNvPicPr/>
          <p:nvPr/>
        </p:nvPicPr>
        <p:blipFill>
          <a:blip r:embed="rId3"/>
          <a:stretch/>
        </p:blipFill>
        <p:spPr>
          <a:xfrm>
            <a:off x="3642840" y="6515640"/>
            <a:ext cx="1193040" cy="95184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628200" y="2743200"/>
            <a:ext cx="12561120" cy="27428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628200" y="6515640"/>
            <a:ext cx="7222320" cy="951840"/>
          </a:xfrm>
          <a:prstGeom prst="rect">
            <a:avLst/>
          </a:prstGeom>
        </p:spPr>
        <p:txBody>
          <a:bodyPr lIns="0" rIns="0" tIns="0" bIns="0"/>
          <a:p>
            <a:endParaRPr b="0" lang="en-US" sz="1500" spc="-1" strike="noStrike">
              <a:solidFill>
                <a:srgbClr val="1b365d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628200" y="2743200"/>
            <a:ext cx="12561120" cy="27428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628200" y="6515640"/>
            <a:ext cx="3524400" cy="951840"/>
          </a:xfrm>
          <a:prstGeom prst="rect">
            <a:avLst/>
          </a:prstGeom>
        </p:spPr>
        <p:txBody>
          <a:bodyPr lIns="0" rIns="0" tIns="0" bIns="0"/>
          <a:p>
            <a:endParaRPr b="0" lang="en-US" sz="1500" spc="-1" strike="noStrike">
              <a:solidFill>
                <a:srgbClr val="1b365d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 type="body"/>
          </p:nvPr>
        </p:nvSpPr>
        <p:spPr>
          <a:xfrm>
            <a:off x="4329360" y="6515640"/>
            <a:ext cx="3524400" cy="951840"/>
          </a:xfrm>
          <a:prstGeom prst="rect">
            <a:avLst/>
          </a:prstGeom>
        </p:spPr>
        <p:txBody>
          <a:bodyPr lIns="0" rIns="0" tIns="0" bIns="0"/>
          <a:p>
            <a:endParaRPr b="0" lang="en-US" sz="1500" spc="-1" strike="noStrike">
              <a:solidFill>
                <a:srgbClr val="1b365d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628200" y="2743200"/>
            <a:ext cx="12561120" cy="27428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subTitle"/>
          </p:nvPr>
        </p:nvSpPr>
        <p:spPr>
          <a:xfrm>
            <a:off x="628200" y="2743200"/>
            <a:ext cx="12561120" cy="1271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28200" y="2743200"/>
            <a:ext cx="12561120" cy="27428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28200" y="6515640"/>
            <a:ext cx="3524400" cy="453960"/>
          </a:xfrm>
          <a:prstGeom prst="rect">
            <a:avLst/>
          </a:prstGeom>
        </p:spPr>
        <p:txBody>
          <a:bodyPr lIns="0" rIns="0" tIns="0" bIns="0"/>
          <a:p>
            <a:endParaRPr b="0" lang="en-US" sz="1500" spc="-1" strike="noStrike">
              <a:solidFill>
                <a:srgbClr val="1b365d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8200" y="7013160"/>
            <a:ext cx="3524400" cy="453960"/>
          </a:xfrm>
          <a:prstGeom prst="rect">
            <a:avLst/>
          </a:prstGeom>
        </p:spPr>
        <p:txBody>
          <a:bodyPr lIns="0" rIns="0" tIns="0" bIns="0"/>
          <a:p>
            <a:endParaRPr b="0" lang="en-US" sz="1500" spc="-1" strike="noStrike">
              <a:solidFill>
                <a:srgbClr val="1b365d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4329360" y="6515640"/>
            <a:ext cx="3524400" cy="951840"/>
          </a:xfrm>
          <a:prstGeom prst="rect">
            <a:avLst/>
          </a:prstGeom>
        </p:spPr>
        <p:txBody>
          <a:bodyPr lIns="0" rIns="0" tIns="0" bIns="0"/>
          <a:p>
            <a:endParaRPr b="0" lang="en-US" sz="1500" spc="-1" strike="noStrike">
              <a:solidFill>
                <a:srgbClr val="1b365d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28200" y="2743200"/>
            <a:ext cx="12561120" cy="27428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28200" y="6515640"/>
            <a:ext cx="3524400" cy="951840"/>
          </a:xfrm>
          <a:prstGeom prst="rect">
            <a:avLst/>
          </a:prstGeom>
        </p:spPr>
        <p:txBody>
          <a:bodyPr lIns="0" rIns="0" tIns="0" bIns="0"/>
          <a:p>
            <a:endParaRPr b="0" lang="en-US" sz="1500" spc="-1" strike="noStrike">
              <a:solidFill>
                <a:srgbClr val="1b365d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329360" y="6515640"/>
            <a:ext cx="3524400" cy="453960"/>
          </a:xfrm>
          <a:prstGeom prst="rect">
            <a:avLst/>
          </a:prstGeom>
        </p:spPr>
        <p:txBody>
          <a:bodyPr lIns="0" rIns="0" tIns="0" bIns="0"/>
          <a:p>
            <a:endParaRPr b="0" lang="en-US" sz="1500" spc="-1" strike="noStrike">
              <a:solidFill>
                <a:srgbClr val="1b365d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329360" y="7013160"/>
            <a:ext cx="3524400" cy="453960"/>
          </a:xfrm>
          <a:prstGeom prst="rect">
            <a:avLst/>
          </a:prstGeom>
        </p:spPr>
        <p:txBody>
          <a:bodyPr lIns="0" rIns="0" tIns="0" bIns="0"/>
          <a:p>
            <a:endParaRPr b="0" lang="en-US" sz="1500" spc="-1" strike="noStrike">
              <a:solidFill>
                <a:srgbClr val="1b365d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28200" y="2743200"/>
            <a:ext cx="12561120" cy="27428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28200" y="6515640"/>
            <a:ext cx="3524400" cy="453960"/>
          </a:xfrm>
          <a:prstGeom prst="rect">
            <a:avLst/>
          </a:prstGeom>
        </p:spPr>
        <p:txBody>
          <a:bodyPr lIns="0" rIns="0" tIns="0" bIns="0"/>
          <a:p>
            <a:endParaRPr b="0" lang="en-US" sz="1500" spc="-1" strike="noStrike">
              <a:solidFill>
                <a:srgbClr val="1b365d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329360" y="6515640"/>
            <a:ext cx="3524400" cy="453960"/>
          </a:xfrm>
          <a:prstGeom prst="rect">
            <a:avLst/>
          </a:prstGeom>
        </p:spPr>
        <p:txBody>
          <a:bodyPr lIns="0" rIns="0" tIns="0" bIns="0"/>
          <a:p>
            <a:endParaRPr b="0" lang="en-US" sz="1500" spc="-1" strike="noStrike">
              <a:solidFill>
                <a:srgbClr val="1b365d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 type="body"/>
          </p:nvPr>
        </p:nvSpPr>
        <p:spPr>
          <a:xfrm>
            <a:off x="628200" y="7013160"/>
            <a:ext cx="7222320" cy="453960"/>
          </a:xfrm>
          <a:prstGeom prst="rect">
            <a:avLst/>
          </a:prstGeom>
        </p:spPr>
        <p:txBody>
          <a:bodyPr lIns="0" rIns="0" tIns="0" bIns="0"/>
          <a:p>
            <a:endParaRPr b="0" lang="en-US" sz="1500" spc="-1" strike="noStrike">
              <a:solidFill>
                <a:srgbClr val="1b365d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wmf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5.png"/><Relationship Id="rId3" Type="http://schemas.openxmlformats.org/officeDocument/2006/relationships/image" Target="../media/image6.wmf"/><Relationship Id="rId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Relationship Id="rId9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0" y="6238440"/>
            <a:ext cx="13817160" cy="1533600"/>
          </a:xfrm>
          <a:prstGeom prst="rect">
            <a:avLst/>
          </a:prstGeom>
          <a:solidFill>
            <a:srgbClr val="001236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" name="PlaceHolder 2"/>
          <p:cNvSpPr>
            <a:spLocks noGrp="1"/>
          </p:cNvSpPr>
          <p:nvPr>
            <p:ph type="title"/>
          </p:nvPr>
        </p:nvSpPr>
        <p:spPr>
          <a:xfrm>
            <a:off x="628200" y="2743200"/>
            <a:ext cx="12561120" cy="2742840"/>
          </a:xfrm>
          <a:prstGeom prst="rect">
            <a:avLst/>
          </a:prstGeom>
        </p:spPr>
        <p:txBody>
          <a:bodyPr lIns="0" rIns="0" tIns="0" bIns="0"/>
          <a:p>
            <a:pPr>
              <a:lnSpc>
                <a:spcPts val="1799"/>
              </a:lnSpc>
            </a:pPr>
            <a:r>
              <a:rPr b="1" lang="en-US" sz="4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Master title style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628200" y="6515640"/>
            <a:ext cx="7222320" cy="951840"/>
          </a:xfrm>
          <a:prstGeom prst="rect">
            <a:avLst/>
          </a:prstGeom>
        </p:spPr>
        <p:txBody>
          <a:bodyPr lIns="0" rIns="0" tIns="0" bIns="0" anchor="b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5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1500" spc="-1" strike="noStrike">
              <a:solidFill>
                <a:srgbClr val="1b365d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5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15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5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15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5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15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5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15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5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15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5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LevelClick to edit Master text styles</a:t>
            </a:r>
            <a:endParaRPr b="0" lang="en-US" sz="1500" spc="-1" strike="noStrike">
              <a:solidFill>
                <a:srgbClr val="1b365d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1" lang="en-US" sz="1500" spc="-1" strike="noStrike">
                <a:solidFill>
                  <a:srgbClr val="fabe07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level</a:t>
            </a:r>
            <a:endParaRPr b="0" lang="en-US" sz="1500" spc="-1" strike="noStrike">
              <a:solidFill>
                <a:srgbClr val="1b365d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1" lang="en-US" sz="15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level</a:t>
            </a:r>
            <a:endParaRPr b="0" lang="en-US" sz="1500" spc="-1" strike="noStrike">
              <a:solidFill>
                <a:srgbClr val="1b365d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" name="Picture 3" descr=""/>
          <p:cNvPicPr/>
          <p:nvPr/>
        </p:nvPicPr>
        <p:blipFill>
          <a:blip r:embed="rId2"/>
          <a:stretch/>
        </p:blipFill>
        <p:spPr>
          <a:xfrm>
            <a:off x="628200" y="457200"/>
            <a:ext cx="1371240" cy="914040"/>
          </a:xfrm>
          <a:prstGeom prst="rect">
            <a:avLst/>
          </a:prstGeom>
          <a:ln>
            <a:noFill/>
          </a:ln>
        </p:spPr>
      </p:pic>
      <p:sp>
        <p:nvSpPr>
          <p:cNvPr id="4" name="PlaceHolder 4"/>
          <p:cNvSpPr>
            <a:spLocks noGrp="1"/>
          </p:cNvSpPr>
          <p:nvPr>
            <p:ph type="body"/>
          </p:nvPr>
        </p:nvSpPr>
        <p:spPr>
          <a:xfrm>
            <a:off x="8164800" y="6515640"/>
            <a:ext cx="5024160" cy="951840"/>
          </a:xfrm>
          <a:prstGeom prst="rect">
            <a:avLst/>
          </a:prstGeom>
        </p:spPr>
        <p:txBody>
          <a:bodyPr lIns="0" rIns="0" tIns="0" bIns="0" anchor="b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5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1500" spc="-1" strike="noStrike">
              <a:solidFill>
                <a:srgbClr val="1b365d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1" lang="en-US" sz="15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15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5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15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1" lang="en-US" sz="15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15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5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15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5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15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b="1" lang="en-US" sz="15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LevelClick to edit Master text styles</a:t>
            </a:r>
            <a:endParaRPr b="0" lang="en-US" sz="1500" spc="-1" strike="noStrike">
              <a:solidFill>
                <a:srgbClr val="1b365d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r"/>
            <a:r>
              <a:rPr b="1" lang="en-US" sz="1500" spc="-1" strike="noStrike">
                <a:solidFill>
                  <a:srgbClr val="fabe07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level</a:t>
            </a:r>
            <a:endParaRPr b="0" lang="en-US" sz="1500" spc="-1" strike="noStrike">
              <a:solidFill>
                <a:srgbClr val="1b365d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r"/>
            <a:r>
              <a:rPr b="0" lang="en-US" sz="15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level</a:t>
            </a:r>
            <a:endParaRPr b="0" lang="en-US" sz="1500" spc="-1" strike="noStrike">
              <a:solidFill>
                <a:srgbClr val="1b365d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" name="Picture 7" descr=""/>
          <p:cNvPicPr/>
          <p:nvPr/>
        </p:nvPicPr>
        <p:blipFill>
          <a:blip r:embed="rId3"/>
          <a:stretch/>
        </p:blipFill>
        <p:spPr>
          <a:xfrm>
            <a:off x="11317680" y="457200"/>
            <a:ext cx="1871640" cy="914040"/>
          </a:xfrm>
          <a:prstGeom prst="rect">
            <a:avLst/>
          </a:prstGeom>
          <a:ln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sldNum"/>
          </p:nvPr>
        </p:nvSpPr>
        <p:spPr>
          <a:xfrm>
            <a:off x="10049040" y="7203960"/>
            <a:ext cx="3108600" cy="413280"/>
          </a:xfrm>
          <a:prstGeom prst="rect">
            <a:avLst/>
          </a:prstGeom>
        </p:spPr>
        <p:txBody>
          <a:bodyPr lIns="0" rIns="0" tIns="0" bIns="0" anchor="ctr"/>
          <a:p>
            <a:pPr algn="r">
              <a:lnSpc>
                <a:spcPct val="100000"/>
              </a:lnSpc>
            </a:pPr>
            <a:r>
              <a:rPr b="0" lang="en-US" sz="9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Robust Onboard Multimodal Localization for Unmanned Systems (ROMuLUS) </a:t>
            </a:r>
            <a:fld id="{F98E9B1C-CD9B-4D42-A21F-D7C3A16CE180}" type="slidenum">
              <a:rPr b="1" lang="en-US" sz="900" spc="-1" strike="noStrike">
                <a:solidFill>
                  <a:srgbClr val="1b365d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ftr"/>
          </p:nvPr>
        </p:nvSpPr>
        <p:spPr>
          <a:xfrm>
            <a:off x="628200" y="7203960"/>
            <a:ext cx="4663080" cy="413280"/>
          </a:xfrm>
          <a:prstGeom prst="rect">
            <a:avLst/>
          </a:prstGeom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Emergent Behavior from Local Sensing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pic>
        <p:nvPicPr>
          <p:cNvPr id="42" name="Picture 4" descr=""/>
          <p:cNvPicPr/>
          <p:nvPr/>
        </p:nvPicPr>
        <p:blipFill>
          <a:blip r:embed="rId2"/>
          <a:srcRect l="0" t="0" r="1478" b="0"/>
          <a:stretch/>
        </p:blipFill>
        <p:spPr>
          <a:xfrm>
            <a:off x="0" y="0"/>
            <a:ext cx="13817160" cy="1234080"/>
          </a:xfrm>
          <a:prstGeom prst="rect">
            <a:avLst/>
          </a:prstGeom>
          <a:ln>
            <a:noFill/>
          </a:ln>
        </p:spPr>
      </p:pic>
      <p:sp>
        <p:nvSpPr>
          <p:cNvPr id="43" name="PlaceHolder 3"/>
          <p:cNvSpPr>
            <a:spLocks noGrp="1"/>
          </p:cNvSpPr>
          <p:nvPr>
            <p:ph type="title"/>
          </p:nvPr>
        </p:nvSpPr>
        <p:spPr>
          <a:xfrm>
            <a:off x="2826360" y="640080"/>
            <a:ext cx="10048680" cy="456840"/>
          </a:xfrm>
          <a:prstGeom prst="rect">
            <a:avLst/>
          </a:prstGeom>
        </p:spPr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1" lang="en-US" sz="3000" spc="-1" strike="noStrike">
                <a:solidFill>
                  <a:srgbClr val="fabe07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Master title style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body"/>
          </p:nvPr>
        </p:nvSpPr>
        <p:spPr>
          <a:xfrm>
            <a:off x="628200" y="1763280"/>
            <a:ext cx="12529800" cy="525744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500" spc="-1" strike="noStrike">
                <a:solidFill>
                  <a:srgbClr val="1b365d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1500" spc="-1" strike="noStrike">
              <a:solidFill>
                <a:srgbClr val="1b365d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500" spc="-1" strike="noStrike">
                <a:solidFill>
                  <a:srgbClr val="1b365d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15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500" spc="-1" strike="noStrike">
                <a:solidFill>
                  <a:srgbClr val="1b365d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15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500" spc="-1" strike="noStrike">
                <a:solidFill>
                  <a:srgbClr val="1b365d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15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500" spc="-1" strike="noStrike">
                <a:solidFill>
                  <a:srgbClr val="1b365d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15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500" spc="-1" strike="noStrike">
                <a:solidFill>
                  <a:srgbClr val="1b365d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15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500" spc="-1" strike="noStrike">
                <a:solidFill>
                  <a:srgbClr val="1b365d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LevelClick to edit Master text styles</a:t>
            </a:r>
            <a:endParaRPr b="0" lang="en-US" sz="1500" spc="-1" strike="noStrike">
              <a:solidFill>
                <a:srgbClr val="1b365d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1" lang="en-US" sz="1500" spc="-1" strike="noStrike">
                <a:solidFill>
                  <a:srgbClr val="4a7eca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level</a:t>
            </a:r>
            <a:endParaRPr b="0" lang="en-US" sz="1500" spc="-1" strike="noStrike">
              <a:solidFill>
                <a:srgbClr val="1b365d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461880" indent="-234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level</a:t>
            </a:r>
            <a:endParaRPr b="0" lang="en-US" sz="15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693720" indent="-236160">
              <a:lnSpc>
                <a:spcPct val="100000"/>
              </a:lnSpc>
              <a:buClr>
                <a:srgbClr val="000000"/>
              </a:buClr>
              <a:buFont typeface="Arial"/>
              <a:buChar char="−"/>
            </a:pPr>
            <a:r>
              <a:rPr b="0"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level</a:t>
            </a:r>
            <a:endParaRPr b="0" lang="en-US" sz="15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914400" indent="-2203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5" name="Picture 9" descr=""/>
          <p:cNvPicPr/>
          <p:nvPr/>
        </p:nvPicPr>
        <p:blipFill>
          <a:blip r:embed="rId3"/>
          <a:stretch/>
        </p:blipFill>
        <p:spPr>
          <a:xfrm>
            <a:off x="628200" y="233280"/>
            <a:ext cx="1142640" cy="767880"/>
          </a:xfrm>
          <a:prstGeom prst="rect">
            <a:avLst/>
          </a:prstGeom>
          <a:ln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9.wmf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image" Target="../media/image25.png"/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slideLayout" Target="../slideLayouts/slideLayout13.xml"/><Relationship Id="rId6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image" Target="../media/image29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image" Target="../media/image31.jpeg"/><Relationship Id="rId3" Type="http://schemas.openxmlformats.org/officeDocument/2006/relationships/image" Target="../media/image32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36.wmf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16.wmf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image" Target="../media/image20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image" Target="../media/image22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TextShape 1"/>
          <p:cNvSpPr txBox="1"/>
          <p:nvPr/>
        </p:nvSpPr>
        <p:spPr>
          <a:xfrm>
            <a:off x="2826360" y="640080"/>
            <a:ext cx="10048680" cy="4568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1" lang="en-US" sz="3000" spc="-1" strike="noStrike">
                <a:solidFill>
                  <a:srgbClr val="fabe07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Agent Design - Goal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2" name="TextShape 2"/>
          <p:cNvSpPr txBox="1"/>
          <p:nvPr/>
        </p:nvSpPr>
        <p:spPr>
          <a:xfrm>
            <a:off x="2826360" y="1763280"/>
            <a:ext cx="8286840" cy="5257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343080" indent="-342720">
              <a:lnSpc>
                <a:spcPct val="100000"/>
              </a:lnSpc>
              <a:buClr>
                <a:srgbClr val="1b365d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1b365d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Build a LTA agent that would reflect the simulations using onboard computing and sensing alone</a:t>
            </a:r>
            <a:endParaRPr b="0" lang="en-US" sz="1500" spc="-1" strike="noStrike">
              <a:solidFill>
                <a:srgbClr val="1b365d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1b365d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1b365d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Be able to control the swarm’s position and properties using a single centralized controller, regardless of scaling</a:t>
            </a:r>
            <a:endParaRPr b="0" lang="en-US" sz="1500" spc="-1" strike="noStrike">
              <a:solidFill>
                <a:srgbClr val="1b365d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33" name="Picture 6" descr=""/>
          <p:cNvPicPr/>
          <p:nvPr/>
        </p:nvPicPr>
        <p:blipFill>
          <a:blip r:embed="rId1"/>
          <a:stretch/>
        </p:blipFill>
        <p:spPr>
          <a:xfrm>
            <a:off x="11546280" y="203040"/>
            <a:ext cx="1611360" cy="786960"/>
          </a:xfrm>
          <a:prstGeom prst="rect">
            <a:avLst/>
          </a:prstGeom>
          <a:ln>
            <a:noFill/>
          </a:ln>
        </p:spPr>
      </p:pic>
      <p:sp>
        <p:nvSpPr>
          <p:cNvPr id="134" name="TextShape 3"/>
          <p:cNvSpPr txBox="1"/>
          <p:nvPr/>
        </p:nvSpPr>
        <p:spPr>
          <a:xfrm>
            <a:off x="628200" y="7203960"/>
            <a:ext cx="4663080" cy="413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Emergent Behavior from Local Sensing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35" name="TextShape 4"/>
          <p:cNvSpPr txBox="1"/>
          <p:nvPr/>
        </p:nvSpPr>
        <p:spPr>
          <a:xfrm>
            <a:off x="10049040" y="7203960"/>
            <a:ext cx="3108600" cy="4132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r">
              <a:lnSpc>
                <a:spcPct val="100000"/>
              </a:lnSpc>
            </a:pPr>
            <a:fld id="{23FBCF7F-62CB-4275-B393-D308C9F53703}" type="slidenum">
              <a:rPr b="1" lang="en-US" sz="900" spc="-1" strike="noStrike">
                <a:solidFill>
                  <a:srgbClr val="1b365d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timing>
    <p:tnLst>
      <p:par>
        <p:cTn id="19" dur="indefinite" restart="never" nodeType="tmRoot">
          <p:childTnLst>
            <p:seq>
              <p:cTn id="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TextShape 1"/>
          <p:cNvSpPr txBox="1"/>
          <p:nvPr/>
        </p:nvSpPr>
        <p:spPr>
          <a:xfrm>
            <a:off x="2826360" y="640080"/>
            <a:ext cx="10048680" cy="4568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1" lang="en-US" sz="3000" spc="-1" strike="noStrike">
                <a:solidFill>
                  <a:srgbClr val="fabe07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Agent Design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7" name="TextShape 2"/>
          <p:cNvSpPr txBox="1"/>
          <p:nvPr/>
        </p:nvSpPr>
        <p:spPr>
          <a:xfrm>
            <a:off x="2826360" y="1763280"/>
            <a:ext cx="8286840" cy="5257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57200" indent="-456840">
              <a:lnSpc>
                <a:spcPct val="100000"/>
              </a:lnSpc>
              <a:buClr>
                <a:srgbClr val="1a365d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1a365d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Control - Adafruit Feather M0</a:t>
            </a:r>
            <a:endParaRPr b="0" lang="en-US" sz="1500" spc="-1" strike="noStrike">
              <a:solidFill>
                <a:srgbClr val="1b365d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456840">
              <a:lnSpc>
                <a:spcPct val="100000"/>
              </a:lnSpc>
              <a:buClr>
                <a:srgbClr val="1a365d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1a365d"/>
                </a:solidFill>
                <a:uFill>
                  <a:solidFill>
                    <a:srgbClr val="ffffff"/>
                  </a:solidFill>
                </a:uFill>
                <a:latin typeface="Arial"/>
                <a:ea typeface="Montserrat Light"/>
              </a:rPr>
              <a:t>Communication – Integrated WIFI, UDP Broadcast Client</a:t>
            </a:r>
            <a:endParaRPr b="0" lang="en-US" sz="1500" spc="-1" strike="noStrike">
              <a:solidFill>
                <a:srgbClr val="1b365d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456840">
              <a:lnSpc>
                <a:spcPct val="100000"/>
              </a:lnSpc>
              <a:buClr>
                <a:srgbClr val="1a365d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1a365d"/>
                </a:solidFill>
                <a:uFill>
                  <a:solidFill>
                    <a:srgbClr val="ffffff"/>
                  </a:solidFill>
                </a:uFill>
                <a:latin typeface="Arial"/>
                <a:ea typeface="Montserrat Light"/>
              </a:rPr>
              <a:t>Relative Location - MaxBotix ping sensors (6-7 per </a:t>
            </a:r>
            <a:r>
              <a:rPr b="0" lang="en-US" sz="2400" spc="-1" strike="noStrike">
                <a:solidFill>
                  <a:srgbClr val="1a365d"/>
                </a:solidFill>
                <a:uFill>
                  <a:solidFill>
                    <a:srgbClr val="ffffff"/>
                  </a:solidFill>
                </a:uFill>
                <a:latin typeface="Arial"/>
                <a:ea typeface="Montserrat Light"/>
              </a:rPr>
              <a:t>agent)</a:t>
            </a:r>
            <a:endParaRPr b="0" lang="en-US" sz="1500" spc="-1" strike="noStrike">
              <a:solidFill>
                <a:srgbClr val="1b365d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456840">
              <a:lnSpc>
                <a:spcPct val="100000"/>
              </a:lnSpc>
              <a:buClr>
                <a:srgbClr val="1a365d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1a365d"/>
                </a:solidFill>
                <a:uFill>
                  <a:solidFill>
                    <a:srgbClr val="ffffff"/>
                  </a:solidFill>
                </a:uFill>
                <a:latin typeface="Arial"/>
                <a:ea typeface="Montserrat Light"/>
              </a:rPr>
              <a:t>Orientation – Adafruit BNO055 IMU sensor</a:t>
            </a:r>
            <a:endParaRPr b="0" lang="en-US" sz="1500" spc="-1" strike="noStrike">
              <a:solidFill>
                <a:srgbClr val="1b365d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38" name="Picture 6" descr=""/>
          <p:cNvPicPr/>
          <p:nvPr/>
        </p:nvPicPr>
        <p:blipFill>
          <a:blip r:embed="rId1"/>
          <a:stretch/>
        </p:blipFill>
        <p:spPr>
          <a:xfrm>
            <a:off x="11546280" y="203040"/>
            <a:ext cx="1611360" cy="786960"/>
          </a:xfrm>
          <a:prstGeom prst="rect">
            <a:avLst/>
          </a:prstGeom>
          <a:ln>
            <a:noFill/>
          </a:ln>
        </p:spPr>
      </p:pic>
      <p:sp>
        <p:nvSpPr>
          <p:cNvPr id="139" name="TextShape 3"/>
          <p:cNvSpPr txBox="1"/>
          <p:nvPr/>
        </p:nvSpPr>
        <p:spPr>
          <a:xfrm>
            <a:off x="628200" y="7203960"/>
            <a:ext cx="4663080" cy="413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Emergent Behavior from Local Sensing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40" name="TextShape 4"/>
          <p:cNvSpPr txBox="1"/>
          <p:nvPr/>
        </p:nvSpPr>
        <p:spPr>
          <a:xfrm>
            <a:off x="10049040" y="7203960"/>
            <a:ext cx="3108600" cy="4132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r">
              <a:lnSpc>
                <a:spcPct val="100000"/>
              </a:lnSpc>
            </a:pPr>
            <a:fld id="{6549AC62-0918-4DEF-9EBD-C056CD64F637}" type="slidenum">
              <a:rPr b="1" lang="en-US" sz="900" spc="-1" strike="noStrike">
                <a:solidFill>
                  <a:srgbClr val="1b365d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pic>
        <p:nvPicPr>
          <p:cNvPr id="141" name="" descr=""/>
          <p:cNvPicPr/>
          <p:nvPr/>
        </p:nvPicPr>
        <p:blipFill>
          <a:blip r:embed="rId2"/>
          <a:stretch/>
        </p:blipFill>
        <p:spPr>
          <a:xfrm>
            <a:off x="756000" y="4023360"/>
            <a:ext cx="2901600" cy="2901600"/>
          </a:xfrm>
          <a:prstGeom prst="rect">
            <a:avLst/>
          </a:prstGeom>
          <a:ln>
            <a:noFill/>
          </a:ln>
        </p:spPr>
      </p:pic>
      <p:pic>
        <p:nvPicPr>
          <p:cNvPr id="142" name="" descr=""/>
          <p:cNvPicPr/>
          <p:nvPr/>
        </p:nvPicPr>
        <p:blipFill>
          <a:blip r:embed="rId3"/>
          <a:stretch/>
        </p:blipFill>
        <p:spPr>
          <a:xfrm>
            <a:off x="5669280" y="4297680"/>
            <a:ext cx="2378160" cy="2354760"/>
          </a:xfrm>
          <a:prstGeom prst="rect">
            <a:avLst/>
          </a:prstGeom>
          <a:ln>
            <a:noFill/>
          </a:ln>
        </p:spPr>
      </p:pic>
      <p:pic>
        <p:nvPicPr>
          <p:cNvPr id="143" name="" descr=""/>
          <p:cNvPicPr/>
          <p:nvPr/>
        </p:nvPicPr>
        <p:blipFill>
          <a:blip r:embed="rId4"/>
          <a:stretch/>
        </p:blipFill>
        <p:spPr>
          <a:xfrm>
            <a:off x="9530640" y="4023360"/>
            <a:ext cx="3179520" cy="31795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1" dur="indefinite" restart="never" nodeType="tmRoot">
          <p:childTnLst>
            <p:seq>
              <p:cTn id="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TextShape 1"/>
          <p:cNvSpPr txBox="1"/>
          <p:nvPr/>
        </p:nvSpPr>
        <p:spPr>
          <a:xfrm>
            <a:off x="2826360" y="640080"/>
            <a:ext cx="10048680" cy="4568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1" lang="en-US" sz="3000" spc="-1" strike="noStrike">
                <a:solidFill>
                  <a:srgbClr val="fabe07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Agent Design – Ver 1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5" name="TextShape 2"/>
          <p:cNvSpPr txBox="1"/>
          <p:nvPr/>
        </p:nvSpPr>
        <p:spPr>
          <a:xfrm>
            <a:off x="2826360" y="1763280"/>
            <a:ext cx="8286840" cy="5257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343080" indent="-342720">
              <a:lnSpc>
                <a:spcPct val="100000"/>
              </a:lnSpc>
              <a:buClr>
                <a:srgbClr val="1b365d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1b365d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Two envelopes</a:t>
            </a:r>
            <a:endParaRPr b="0" lang="en-US" sz="1500" spc="-1" strike="noStrike">
              <a:solidFill>
                <a:srgbClr val="1b365d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1b365d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1b365d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Differential drive system</a:t>
            </a:r>
            <a:endParaRPr b="0" lang="en-US" sz="1500" spc="-1" strike="noStrike">
              <a:solidFill>
                <a:srgbClr val="1b365d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1a365d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1a365d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Drag sting altitude control</a:t>
            </a:r>
            <a:endParaRPr b="0" lang="en-US" sz="1500" spc="-1" strike="noStrike">
              <a:solidFill>
                <a:srgbClr val="1b365d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46" name="Picture 6" descr=""/>
          <p:cNvPicPr/>
          <p:nvPr/>
        </p:nvPicPr>
        <p:blipFill>
          <a:blip r:embed="rId1"/>
          <a:stretch/>
        </p:blipFill>
        <p:spPr>
          <a:xfrm>
            <a:off x="4476960" y="3629880"/>
            <a:ext cx="4863600" cy="3390840"/>
          </a:xfrm>
          <a:prstGeom prst="rect">
            <a:avLst/>
          </a:prstGeom>
          <a:ln>
            <a:noFill/>
          </a:ln>
        </p:spPr>
      </p:pic>
      <p:pic>
        <p:nvPicPr>
          <p:cNvPr id="147" name="Picture 7" descr=""/>
          <p:cNvPicPr/>
          <p:nvPr/>
        </p:nvPicPr>
        <p:blipFill>
          <a:blip r:embed="rId2"/>
          <a:stretch/>
        </p:blipFill>
        <p:spPr>
          <a:xfrm>
            <a:off x="11546280" y="203040"/>
            <a:ext cx="1611360" cy="786960"/>
          </a:xfrm>
          <a:prstGeom prst="rect">
            <a:avLst/>
          </a:prstGeom>
          <a:ln>
            <a:noFill/>
          </a:ln>
        </p:spPr>
      </p:pic>
      <p:sp>
        <p:nvSpPr>
          <p:cNvPr id="148" name="TextShape 3"/>
          <p:cNvSpPr txBox="1"/>
          <p:nvPr/>
        </p:nvSpPr>
        <p:spPr>
          <a:xfrm>
            <a:off x="628200" y="7203960"/>
            <a:ext cx="4663080" cy="413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Emergent Behavior from Local Sensing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49" name="TextShape 4"/>
          <p:cNvSpPr txBox="1"/>
          <p:nvPr/>
        </p:nvSpPr>
        <p:spPr>
          <a:xfrm>
            <a:off x="10049040" y="7203960"/>
            <a:ext cx="3108600" cy="4132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r">
              <a:lnSpc>
                <a:spcPct val="100000"/>
              </a:lnSpc>
            </a:pPr>
            <a:fld id="{A5EDF9C0-B653-49F1-808A-AFAA08FB3621}" type="slidenum">
              <a:rPr b="1" lang="en-US" sz="900" spc="-1" strike="noStrike">
                <a:solidFill>
                  <a:srgbClr val="1b365d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timing>
    <p:tnLst>
      <p:par>
        <p:cTn id="23" dur="indefinite" restart="never" nodeType="tmRoot">
          <p:childTnLst>
            <p:seq>
              <p:cTn id="2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TextShape 1"/>
          <p:cNvSpPr txBox="1"/>
          <p:nvPr/>
        </p:nvSpPr>
        <p:spPr>
          <a:xfrm>
            <a:off x="2826360" y="640080"/>
            <a:ext cx="10048680" cy="4568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1" lang="en-US" sz="3000" spc="-1" strike="noStrike">
                <a:solidFill>
                  <a:srgbClr val="fabe07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Agent </a:t>
            </a:r>
            <a:r>
              <a:rPr b="1" lang="en-US" sz="3000" spc="-1" strike="noStrike">
                <a:solidFill>
                  <a:srgbClr val="fabe07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Design – </a:t>
            </a:r>
            <a:r>
              <a:rPr b="1" lang="en-US" sz="3000" spc="-1" strike="noStrike">
                <a:solidFill>
                  <a:srgbClr val="fabe07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Ver 2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1" name="TextShape 2"/>
          <p:cNvSpPr txBox="1"/>
          <p:nvPr/>
        </p:nvSpPr>
        <p:spPr>
          <a:xfrm>
            <a:off x="2826360" y="1763280"/>
            <a:ext cx="8286840" cy="5257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343080" indent="-342720">
              <a:lnSpc>
                <a:spcPct val="100000"/>
              </a:lnSpc>
              <a:buClr>
                <a:srgbClr val="1a365d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1a365d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Offset Holonomic Drive</a:t>
            </a:r>
            <a:endParaRPr b="0" lang="en-US" sz="1500" spc="-1" strike="noStrike">
              <a:solidFill>
                <a:srgbClr val="1b365d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343080" indent="-342720">
              <a:lnSpc>
                <a:spcPct val="100000"/>
              </a:lnSpc>
              <a:buClr>
                <a:srgbClr val="1a365d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1a365d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Unlike traditional holonomic drives, this drive maintains a forward direction</a:t>
            </a:r>
            <a:endParaRPr b="0" lang="en-US" sz="15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343080" indent="-342720">
              <a:lnSpc>
                <a:spcPct val="100000"/>
              </a:lnSpc>
              <a:buClr>
                <a:srgbClr val="1a365d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1a365d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Simple to control. By just controlling for heading, a correcting moment is applied as a by product</a:t>
            </a:r>
            <a:endParaRPr b="0" lang="en-US" sz="15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52" name="Picture 7" descr=""/>
          <p:cNvPicPr/>
          <p:nvPr/>
        </p:nvPicPr>
        <p:blipFill>
          <a:blip r:embed="rId1"/>
          <a:stretch/>
        </p:blipFill>
        <p:spPr>
          <a:xfrm>
            <a:off x="1653480" y="3814560"/>
            <a:ext cx="4039920" cy="3206160"/>
          </a:xfrm>
          <a:prstGeom prst="rect">
            <a:avLst/>
          </a:prstGeom>
          <a:ln>
            <a:noFill/>
          </a:ln>
        </p:spPr>
      </p:pic>
      <p:pic>
        <p:nvPicPr>
          <p:cNvPr id="153" name="Picture 8" descr=""/>
          <p:cNvPicPr/>
          <p:nvPr/>
        </p:nvPicPr>
        <p:blipFill>
          <a:blip r:embed="rId2"/>
          <a:stretch/>
        </p:blipFill>
        <p:spPr>
          <a:xfrm>
            <a:off x="6969960" y="3886200"/>
            <a:ext cx="5316120" cy="3246840"/>
          </a:xfrm>
          <a:prstGeom prst="rect">
            <a:avLst/>
          </a:prstGeom>
          <a:ln>
            <a:noFill/>
          </a:ln>
        </p:spPr>
      </p:pic>
      <p:pic>
        <p:nvPicPr>
          <p:cNvPr id="154" name="Picture 9" descr=""/>
          <p:cNvPicPr/>
          <p:nvPr/>
        </p:nvPicPr>
        <p:blipFill>
          <a:blip r:embed="rId3"/>
          <a:stretch/>
        </p:blipFill>
        <p:spPr>
          <a:xfrm>
            <a:off x="11546280" y="203040"/>
            <a:ext cx="1611360" cy="786960"/>
          </a:xfrm>
          <a:prstGeom prst="rect">
            <a:avLst/>
          </a:prstGeom>
          <a:ln>
            <a:noFill/>
          </a:ln>
        </p:spPr>
      </p:pic>
      <p:sp>
        <p:nvSpPr>
          <p:cNvPr id="155" name="TextShape 3"/>
          <p:cNvSpPr txBox="1"/>
          <p:nvPr/>
        </p:nvSpPr>
        <p:spPr>
          <a:xfrm>
            <a:off x="628200" y="7203960"/>
            <a:ext cx="4663080" cy="413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Emergent Behavior from Local Sensing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56" name="TextShape 4"/>
          <p:cNvSpPr txBox="1"/>
          <p:nvPr/>
        </p:nvSpPr>
        <p:spPr>
          <a:xfrm>
            <a:off x="10049040" y="7203960"/>
            <a:ext cx="3108600" cy="4132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r">
              <a:lnSpc>
                <a:spcPct val="100000"/>
              </a:lnSpc>
            </a:pPr>
            <a:fld id="{BC901B49-BA06-42DB-B283-5BB31FE72455}" type="slidenum">
              <a:rPr b="1" lang="en-US" sz="900" spc="-1" strike="noStrike">
                <a:solidFill>
                  <a:srgbClr val="1b365d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timing>
    <p:tnLst>
      <p:par>
        <p:cTn id="25" dur="indefinite" restart="never" nodeType="tmRoot">
          <p:childTnLst>
            <p:seq>
              <p:cTn id="2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TextShape 1"/>
          <p:cNvSpPr txBox="1"/>
          <p:nvPr/>
        </p:nvSpPr>
        <p:spPr>
          <a:xfrm>
            <a:off x="2826360" y="640080"/>
            <a:ext cx="10048680" cy="4568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1" lang="en-US" sz="3000" spc="-1" strike="noStrike">
                <a:solidFill>
                  <a:srgbClr val="fabe07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Agent Design – Controller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8" name="CustomShape 2"/>
          <p:cNvSpPr/>
          <p:nvPr/>
        </p:nvSpPr>
        <p:spPr>
          <a:xfrm>
            <a:off x="508320" y="1895760"/>
            <a:ext cx="2138760" cy="830520"/>
          </a:xfrm>
          <a:prstGeom prst="roundRect">
            <a:avLst>
              <a:gd name="adj" fmla="val 10000"/>
            </a:avLst>
          </a:prstGeom>
          <a:solidFill>
            <a:schemeClr val="accent1">
              <a:hueOff val="0"/>
              <a:satOff val="0"/>
              <a:lumOff val="0"/>
              <a:alphaOff val="0"/>
            </a:schemeClr>
          </a:solidFill>
          <a:ln>
            <a:solidFill>
              <a:schemeClr val="lt1">
                <a:hueOff val="0"/>
                <a:satOff val="0"/>
                <a:lumOff val="0"/>
                <a:alphaOff val="0"/>
              </a:schemeClr>
            </a:solidFill>
          </a:ln>
        </p:spPr>
        <p:style>
          <a:lnRef idx="2"/>
          <a:fillRef idx="0"/>
          <a:effectRef idx="0"/>
          <a:fontRef idx="minor"/>
        </p:style>
        <p:txBody>
          <a:bodyPr lIns="111960" rIns="87480" tIns="111960" bIns="111600" anchor="ctr"/>
          <a:p>
            <a:pPr algn="ctr">
              <a:lnSpc>
                <a:spcPct val="90000"/>
              </a:lnSpc>
            </a:pPr>
            <a:r>
              <a:rPr b="0" lang="en-US" sz="23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Configure Motor Driver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9" name="CustomShape 3"/>
          <p:cNvSpPr/>
          <p:nvPr/>
        </p:nvSpPr>
        <p:spPr>
          <a:xfrm>
            <a:off x="2861280" y="2046240"/>
            <a:ext cx="453240" cy="530280"/>
          </a:xfrm>
          <a:prstGeom prst="rightArrow">
            <a:avLst>
              <a:gd name="adj1" fmla="val 60000"/>
              <a:gd name="adj2" fmla="val 50000"/>
            </a:avLst>
          </a:prstGeom>
          <a:solidFill>
            <a:schemeClr val="accent1">
              <a:tint val="60000"/>
              <a:hueOff val="0"/>
              <a:satOff val="0"/>
              <a:lumOff val="0"/>
              <a:alphaOff val="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0" name="CustomShape 4"/>
          <p:cNvSpPr/>
          <p:nvPr/>
        </p:nvSpPr>
        <p:spPr>
          <a:xfrm>
            <a:off x="3503160" y="1895760"/>
            <a:ext cx="2138760" cy="830520"/>
          </a:xfrm>
          <a:prstGeom prst="roundRect">
            <a:avLst>
              <a:gd name="adj" fmla="val 10000"/>
            </a:avLst>
          </a:prstGeom>
          <a:solidFill>
            <a:schemeClr val="accent1">
              <a:hueOff val="0"/>
              <a:satOff val="0"/>
              <a:lumOff val="0"/>
              <a:alphaOff val="0"/>
            </a:schemeClr>
          </a:solidFill>
          <a:ln>
            <a:solidFill>
              <a:schemeClr val="lt1">
                <a:hueOff val="0"/>
                <a:satOff val="0"/>
                <a:lumOff val="0"/>
                <a:alphaOff val="0"/>
              </a:schemeClr>
            </a:solidFill>
          </a:ln>
        </p:spPr>
        <p:style>
          <a:lnRef idx="2"/>
          <a:fillRef idx="0"/>
          <a:effectRef idx="0"/>
          <a:fontRef idx="minor"/>
        </p:style>
        <p:txBody>
          <a:bodyPr lIns="111960" rIns="87480" tIns="111960" bIns="111600" anchor="ctr"/>
          <a:p>
            <a:pPr algn="ctr">
              <a:lnSpc>
                <a:spcPct val="90000"/>
              </a:lnSpc>
            </a:pPr>
            <a:r>
              <a:rPr b="0" lang="en-US" sz="23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Connect to BlimpNet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1" name="CustomShape 5"/>
          <p:cNvSpPr/>
          <p:nvPr/>
        </p:nvSpPr>
        <p:spPr>
          <a:xfrm>
            <a:off x="5855760" y="2046240"/>
            <a:ext cx="453240" cy="530280"/>
          </a:xfrm>
          <a:prstGeom prst="rightArrow">
            <a:avLst>
              <a:gd name="adj1" fmla="val 60000"/>
              <a:gd name="adj2" fmla="val 50000"/>
            </a:avLst>
          </a:prstGeom>
          <a:solidFill>
            <a:schemeClr val="accent1">
              <a:tint val="60000"/>
              <a:hueOff val="0"/>
              <a:satOff val="0"/>
              <a:lumOff val="0"/>
              <a:alphaOff val="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2" name="CustomShape 6"/>
          <p:cNvSpPr/>
          <p:nvPr/>
        </p:nvSpPr>
        <p:spPr>
          <a:xfrm>
            <a:off x="6497640" y="1895760"/>
            <a:ext cx="2138760" cy="830520"/>
          </a:xfrm>
          <a:prstGeom prst="roundRect">
            <a:avLst>
              <a:gd name="adj" fmla="val 10000"/>
            </a:avLst>
          </a:prstGeom>
          <a:solidFill>
            <a:schemeClr val="accent1">
              <a:hueOff val="0"/>
              <a:satOff val="0"/>
              <a:lumOff val="0"/>
              <a:alphaOff val="0"/>
            </a:schemeClr>
          </a:solidFill>
          <a:ln>
            <a:solidFill>
              <a:schemeClr val="bg1"/>
            </a:solidFill>
          </a:ln>
        </p:spPr>
        <p:style>
          <a:lnRef idx="2"/>
          <a:fillRef idx="0"/>
          <a:effectRef idx="0"/>
          <a:fontRef idx="minor"/>
        </p:style>
        <p:txBody>
          <a:bodyPr lIns="111960" rIns="87480" tIns="111960" bIns="111600" anchor="ctr"/>
          <a:p>
            <a:pPr algn="ctr">
              <a:lnSpc>
                <a:spcPct val="90000"/>
              </a:lnSpc>
            </a:pPr>
            <a:r>
              <a:rPr b="0" lang="en-US" sz="23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Calibrate IMU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3" name="CustomShape 7"/>
          <p:cNvSpPr/>
          <p:nvPr/>
        </p:nvSpPr>
        <p:spPr>
          <a:xfrm>
            <a:off x="8850600" y="2046240"/>
            <a:ext cx="453240" cy="530280"/>
          </a:xfrm>
          <a:prstGeom prst="rightArrow">
            <a:avLst>
              <a:gd name="adj1" fmla="val 60000"/>
              <a:gd name="adj2" fmla="val 50000"/>
            </a:avLst>
          </a:prstGeom>
          <a:solidFill>
            <a:schemeClr val="accent1">
              <a:tint val="60000"/>
              <a:hueOff val="0"/>
              <a:satOff val="0"/>
              <a:lumOff val="0"/>
              <a:alphaOff val="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4" name="CustomShape 8"/>
          <p:cNvSpPr/>
          <p:nvPr/>
        </p:nvSpPr>
        <p:spPr>
          <a:xfrm>
            <a:off x="9492120" y="1895760"/>
            <a:ext cx="2138760" cy="830520"/>
          </a:xfrm>
          <a:prstGeom prst="roundRect">
            <a:avLst>
              <a:gd name="adj" fmla="val 10000"/>
            </a:avLst>
          </a:prstGeom>
          <a:solidFill>
            <a:schemeClr val="accent1">
              <a:hueOff val="0"/>
              <a:satOff val="0"/>
              <a:lumOff val="0"/>
              <a:alphaOff val="0"/>
            </a:schemeClr>
          </a:solidFill>
          <a:ln>
            <a:solidFill>
              <a:schemeClr val="lt1">
                <a:hueOff val="0"/>
                <a:satOff val="0"/>
                <a:lumOff val="0"/>
                <a:alphaOff val="0"/>
              </a:schemeClr>
            </a:solidFill>
          </a:ln>
        </p:spPr>
        <p:style>
          <a:lnRef idx="2"/>
          <a:fillRef idx="0"/>
          <a:effectRef idx="0"/>
          <a:fontRef idx="minor"/>
        </p:style>
        <p:txBody>
          <a:bodyPr lIns="111960" rIns="87480" tIns="111960" bIns="111600" anchor="ctr"/>
          <a:p>
            <a:pPr algn="ctr">
              <a:lnSpc>
                <a:spcPct val="90000"/>
              </a:lnSpc>
            </a:pPr>
            <a:r>
              <a:rPr b="0" lang="en-US" sz="23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Begin Firing Pings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5" name="CustomShape 9"/>
          <p:cNvSpPr/>
          <p:nvPr/>
        </p:nvSpPr>
        <p:spPr>
          <a:xfrm>
            <a:off x="12105360" y="2171880"/>
            <a:ext cx="1400400" cy="3364200"/>
          </a:xfrm>
          <a:prstGeom prst="curvedLeftArrow">
            <a:avLst>
              <a:gd name="adj1" fmla="val 33109"/>
              <a:gd name="adj2" fmla="val 50000"/>
              <a:gd name="adj3" fmla="val 42291"/>
            </a:avLst>
          </a:prstGeom>
          <a:solidFill>
            <a:srgbClr val="1a365d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6" name="CustomShape 10"/>
          <p:cNvSpPr/>
          <p:nvPr/>
        </p:nvSpPr>
        <p:spPr>
          <a:xfrm>
            <a:off x="10353960" y="4507560"/>
            <a:ext cx="1531440" cy="1531440"/>
          </a:xfrm>
          <a:prstGeom prst="ellipse">
            <a:avLst/>
          </a:prstGeom>
          <a:solidFill>
            <a:schemeClr val="accent1">
              <a:hueOff val="0"/>
              <a:satOff val="0"/>
              <a:lumOff val="0"/>
              <a:alphaOff val="0"/>
            </a:schemeClr>
          </a:solidFill>
          <a:ln>
            <a:solidFill>
              <a:schemeClr val="lt1">
                <a:hueOff val="0"/>
                <a:satOff val="0"/>
                <a:lumOff val="0"/>
                <a:alphaOff val="0"/>
              </a:schemeClr>
            </a:solidFill>
          </a:ln>
        </p:spPr>
        <p:style>
          <a:lnRef idx="2"/>
          <a:fillRef idx="0"/>
          <a:effectRef idx="0"/>
          <a:fontRef idx="minor"/>
        </p:style>
        <p:txBody>
          <a:bodyPr lIns="24120" rIns="24120" tIns="24120" bIns="24120" anchor="ctr"/>
          <a:p>
            <a:pPr algn="ctr">
              <a:lnSpc>
                <a:spcPct val="90000"/>
              </a:lnSpc>
            </a:pPr>
            <a:r>
              <a:rPr b="0" lang="en-US" sz="19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Parse Global Input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7" name="CustomShape 11"/>
          <p:cNvSpPr/>
          <p:nvPr/>
        </p:nvSpPr>
        <p:spPr>
          <a:xfrm rot="8506200">
            <a:off x="10190160" y="5641560"/>
            <a:ext cx="269280" cy="516600"/>
          </a:xfrm>
          <a:prstGeom prst="rightArrow">
            <a:avLst>
              <a:gd name="adj1" fmla="val 60000"/>
              <a:gd name="adj2" fmla="val 50000"/>
            </a:avLst>
          </a:prstGeom>
          <a:solidFill>
            <a:schemeClr val="accent1">
              <a:tint val="60000"/>
              <a:hueOff val="0"/>
              <a:satOff val="0"/>
              <a:lumOff val="0"/>
              <a:alphaOff val="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8" name="CustomShape 12"/>
          <p:cNvSpPr/>
          <p:nvPr/>
        </p:nvSpPr>
        <p:spPr>
          <a:xfrm>
            <a:off x="8751240" y="5770080"/>
            <a:ext cx="1531440" cy="1531440"/>
          </a:xfrm>
          <a:prstGeom prst="ellipse">
            <a:avLst/>
          </a:prstGeom>
          <a:solidFill>
            <a:schemeClr val="accent1">
              <a:hueOff val="0"/>
              <a:satOff val="0"/>
              <a:lumOff val="0"/>
              <a:alphaOff val="0"/>
            </a:schemeClr>
          </a:solidFill>
          <a:ln>
            <a:solidFill>
              <a:schemeClr val="lt1">
                <a:hueOff val="0"/>
                <a:satOff val="0"/>
                <a:lumOff val="0"/>
                <a:alphaOff val="0"/>
              </a:schemeClr>
            </a:solidFill>
          </a:ln>
        </p:spPr>
        <p:style>
          <a:lnRef idx="2"/>
          <a:fillRef idx="0"/>
          <a:effectRef idx="0"/>
          <a:fontRef idx="minor"/>
        </p:style>
        <p:txBody>
          <a:bodyPr lIns="24120" rIns="24120" tIns="24120" bIns="24120" anchor="ctr"/>
          <a:p>
            <a:pPr algn="ctr">
              <a:lnSpc>
                <a:spcPct val="90000"/>
              </a:lnSpc>
            </a:pPr>
            <a:r>
              <a:rPr b="0" lang="en-US" sz="19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Calculate Force Vectors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9" name="CustomShape 13"/>
          <p:cNvSpPr/>
          <p:nvPr/>
        </p:nvSpPr>
        <p:spPr>
          <a:xfrm rot="10800000">
            <a:off x="8633160" y="6794640"/>
            <a:ext cx="284040" cy="516600"/>
          </a:xfrm>
          <a:prstGeom prst="rightArrow">
            <a:avLst>
              <a:gd name="adj1" fmla="val 60000"/>
              <a:gd name="adj2" fmla="val 50000"/>
            </a:avLst>
          </a:prstGeom>
          <a:solidFill>
            <a:schemeClr val="accent1">
              <a:tint val="60000"/>
              <a:hueOff val="0"/>
              <a:satOff val="0"/>
              <a:lumOff val="0"/>
              <a:alphaOff val="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0" name="CustomShape 14"/>
          <p:cNvSpPr/>
          <p:nvPr/>
        </p:nvSpPr>
        <p:spPr>
          <a:xfrm>
            <a:off x="6682680" y="5770080"/>
            <a:ext cx="1531440" cy="1531440"/>
          </a:xfrm>
          <a:prstGeom prst="ellipse">
            <a:avLst/>
          </a:prstGeom>
          <a:solidFill>
            <a:schemeClr val="accent1">
              <a:hueOff val="0"/>
              <a:satOff val="0"/>
              <a:lumOff val="0"/>
              <a:alphaOff val="0"/>
            </a:schemeClr>
          </a:solidFill>
          <a:ln>
            <a:solidFill>
              <a:schemeClr val="lt1">
                <a:hueOff val="0"/>
                <a:satOff val="0"/>
                <a:lumOff val="0"/>
                <a:alphaOff val="0"/>
              </a:schemeClr>
            </a:solidFill>
          </a:ln>
        </p:spPr>
        <p:style>
          <a:lnRef idx="2"/>
          <a:fillRef idx="0"/>
          <a:effectRef idx="0"/>
          <a:fontRef idx="minor"/>
        </p:style>
        <p:txBody>
          <a:bodyPr lIns="24120" rIns="24120" tIns="24120" bIns="24120" anchor="ctr"/>
          <a:p>
            <a:pPr algn="ctr">
              <a:lnSpc>
                <a:spcPct val="90000"/>
              </a:lnSpc>
            </a:pPr>
            <a:r>
              <a:rPr b="0" lang="en-US" sz="19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Sum Force Vectors and Input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1" name="CustomShape 15"/>
          <p:cNvSpPr/>
          <p:nvPr/>
        </p:nvSpPr>
        <p:spPr>
          <a:xfrm rot="13280400">
            <a:off x="6507360" y="5585760"/>
            <a:ext cx="308160" cy="516600"/>
          </a:xfrm>
          <a:prstGeom prst="rightArrow">
            <a:avLst>
              <a:gd name="adj1" fmla="val 60000"/>
              <a:gd name="adj2" fmla="val 50000"/>
            </a:avLst>
          </a:prstGeom>
          <a:solidFill>
            <a:schemeClr val="accent1">
              <a:tint val="60000"/>
              <a:hueOff val="0"/>
              <a:satOff val="0"/>
              <a:lumOff val="0"/>
              <a:alphaOff val="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2" name="CustomShape 16"/>
          <p:cNvSpPr/>
          <p:nvPr/>
        </p:nvSpPr>
        <p:spPr>
          <a:xfrm>
            <a:off x="5095440" y="4373640"/>
            <a:ext cx="1531440" cy="1531440"/>
          </a:xfrm>
          <a:prstGeom prst="ellipse">
            <a:avLst/>
          </a:prstGeom>
          <a:solidFill>
            <a:schemeClr val="accent1">
              <a:hueOff val="0"/>
              <a:satOff val="0"/>
              <a:lumOff val="0"/>
              <a:alphaOff val="0"/>
            </a:schemeClr>
          </a:solidFill>
          <a:ln>
            <a:solidFill>
              <a:schemeClr val="lt1">
                <a:hueOff val="0"/>
                <a:satOff val="0"/>
                <a:lumOff val="0"/>
                <a:alphaOff val="0"/>
              </a:schemeClr>
            </a:solidFill>
          </a:ln>
        </p:spPr>
        <p:style>
          <a:lnRef idx="2"/>
          <a:fillRef idx="0"/>
          <a:effectRef idx="0"/>
          <a:fontRef idx="minor"/>
        </p:style>
        <p:txBody>
          <a:bodyPr lIns="24120" rIns="24120" tIns="24120" bIns="24120" anchor="ctr"/>
          <a:p>
            <a:pPr algn="ctr">
              <a:lnSpc>
                <a:spcPct val="90000"/>
              </a:lnSpc>
            </a:pPr>
            <a:r>
              <a:rPr b="0" lang="en-US" sz="19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Calculate Motor Inputs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3" name="CustomShape 17"/>
          <p:cNvSpPr/>
          <p:nvPr/>
        </p:nvSpPr>
        <p:spPr>
          <a:xfrm rot="19308600">
            <a:off x="6520680" y="4259880"/>
            <a:ext cx="261000" cy="516600"/>
          </a:xfrm>
          <a:prstGeom prst="rightArrow">
            <a:avLst>
              <a:gd name="adj1" fmla="val 60000"/>
              <a:gd name="adj2" fmla="val 50000"/>
            </a:avLst>
          </a:prstGeom>
          <a:solidFill>
            <a:schemeClr val="accent1">
              <a:tint val="60000"/>
              <a:hueOff val="0"/>
              <a:satOff val="0"/>
              <a:lumOff val="0"/>
              <a:alphaOff val="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4" name="CustomShape 18"/>
          <p:cNvSpPr/>
          <p:nvPr/>
        </p:nvSpPr>
        <p:spPr>
          <a:xfrm>
            <a:off x="6687000" y="3121560"/>
            <a:ext cx="1531440" cy="1531440"/>
          </a:xfrm>
          <a:prstGeom prst="ellipse">
            <a:avLst/>
          </a:prstGeom>
          <a:solidFill>
            <a:schemeClr val="accent1">
              <a:hueOff val="0"/>
              <a:satOff val="0"/>
              <a:lumOff val="0"/>
              <a:alphaOff val="0"/>
            </a:schemeClr>
          </a:solidFill>
          <a:ln>
            <a:solidFill>
              <a:schemeClr val="lt1">
                <a:hueOff val="0"/>
                <a:satOff val="0"/>
                <a:lumOff val="0"/>
                <a:alphaOff val="0"/>
              </a:schemeClr>
            </a:solidFill>
          </a:ln>
        </p:spPr>
        <p:style>
          <a:lnRef idx="2"/>
          <a:fillRef idx="0"/>
          <a:effectRef idx="0"/>
          <a:fontRef idx="minor"/>
        </p:style>
        <p:txBody>
          <a:bodyPr lIns="24120" rIns="24120" tIns="24120" bIns="24120" anchor="ctr"/>
          <a:p>
            <a:pPr algn="ctr">
              <a:lnSpc>
                <a:spcPct val="90000"/>
              </a:lnSpc>
            </a:pPr>
            <a:r>
              <a:rPr b="0" lang="en-US" sz="19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Drive Motors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5" name="CustomShape 19"/>
          <p:cNvSpPr/>
          <p:nvPr/>
        </p:nvSpPr>
        <p:spPr>
          <a:xfrm rot="6600">
            <a:off x="8335800" y="3630960"/>
            <a:ext cx="281520" cy="516600"/>
          </a:xfrm>
          <a:prstGeom prst="rightArrow">
            <a:avLst>
              <a:gd name="adj1" fmla="val 60000"/>
              <a:gd name="adj2" fmla="val 50000"/>
            </a:avLst>
          </a:prstGeom>
          <a:solidFill>
            <a:schemeClr val="accent1">
              <a:tint val="60000"/>
              <a:hueOff val="0"/>
              <a:satOff val="0"/>
              <a:lumOff val="0"/>
              <a:alphaOff val="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6" name="CustomShape 20"/>
          <p:cNvSpPr/>
          <p:nvPr/>
        </p:nvSpPr>
        <p:spPr>
          <a:xfrm>
            <a:off x="8751240" y="3125520"/>
            <a:ext cx="1531440" cy="1531440"/>
          </a:xfrm>
          <a:prstGeom prst="ellipse">
            <a:avLst/>
          </a:prstGeom>
          <a:solidFill>
            <a:schemeClr val="accent1">
              <a:hueOff val="0"/>
              <a:satOff val="0"/>
              <a:lumOff val="0"/>
              <a:alphaOff val="0"/>
            </a:schemeClr>
          </a:solidFill>
          <a:ln>
            <a:solidFill>
              <a:schemeClr val="lt1">
                <a:hueOff val="0"/>
                <a:satOff val="0"/>
                <a:lumOff val="0"/>
                <a:alphaOff val="0"/>
              </a:schemeClr>
            </a:solidFill>
          </a:ln>
        </p:spPr>
        <p:style>
          <a:lnRef idx="2"/>
          <a:fillRef idx="0"/>
          <a:effectRef idx="0"/>
          <a:fontRef idx="minor"/>
        </p:style>
        <p:txBody>
          <a:bodyPr lIns="24120" rIns="24120" tIns="24120" bIns="24120" anchor="ctr"/>
          <a:p>
            <a:pPr algn="ctr">
              <a:lnSpc>
                <a:spcPct val="90000"/>
              </a:lnSpc>
            </a:pPr>
            <a:r>
              <a:rPr b="0" lang="en-US" sz="19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Servo Height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7" name="CustomShape 21"/>
          <p:cNvSpPr/>
          <p:nvPr/>
        </p:nvSpPr>
        <p:spPr>
          <a:xfrm rot="2445600">
            <a:off x="10157400" y="4318200"/>
            <a:ext cx="309240" cy="516600"/>
          </a:xfrm>
          <a:prstGeom prst="rightArrow">
            <a:avLst>
              <a:gd name="adj1" fmla="val 60000"/>
              <a:gd name="adj2" fmla="val 50000"/>
            </a:avLst>
          </a:prstGeom>
          <a:solidFill>
            <a:schemeClr val="accent1">
              <a:tint val="60000"/>
              <a:hueOff val="0"/>
              <a:satOff val="0"/>
              <a:lumOff val="0"/>
              <a:alphaOff val="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8" name="CustomShape 22"/>
          <p:cNvSpPr/>
          <p:nvPr/>
        </p:nvSpPr>
        <p:spPr>
          <a:xfrm>
            <a:off x="7514280" y="4989240"/>
            <a:ext cx="209376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1a365d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Control Loop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9" name="CustomShape 23"/>
          <p:cNvSpPr/>
          <p:nvPr/>
        </p:nvSpPr>
        <p:spPr>
          <a:xfrm>
            <a:off x="503640" y="6353640"/>
            <a:ext cx="1416600" cy="849960"/>
          </a:xfrm>
          <a:prstGeom prst="roundRect">
            <a:avLst>
              <a:gd name="adj" fmla="val 10000"/>
            </a:avLst>
          </a:prstGeom>
          <a:solidFill>
            <a:schemeClr val="accent1">
              <a:hueOff val="0"/>
              <a:satOff val="0"/>
              <a:lumOff val="0"/>
              <a:alphaOff val="0"/>
            </a:schemeClr>
          </a:solidFill>
          <a:ln>
            <a:solidFill>
              <a:schemeClr val="lt1">
                <a:hueOff val="0"/>
                <a:satOff val="0"/>
                <a:lumOff val="0"/>
                <a:alphaOff val="0"/>
              </a:schemeClr>
            </a:solidFill>
          </a:ln>
        </p:spPr>
        <p:style>
          <a:lnRef idx="2"/>
          <a:fillRef idx="0"/>
          <a:effectRef idx="0"/>
          <a:fontRef idx="minor"/>
        </p:style>
        <p:txBody>
          <a:bodyPr lIns="101160" rIns="76320" tIns="101160" bIns="101160" anchor="ctr"/>
          <a:p>
            <a:pPr algn="ctr">
              <a:lnSpc>
                <a:spcPct val="90000"/>
              </a:lnSpc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Read Ping Sensors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0" name="CustomShape 24"/>
          <p:cNvSpPr/>
          <p:nvPr/>
        </p:nvSpPr>
        <p:spPr>
          <a:xfrm>
            <a:off x="1990800" y="6603120"/>
            <a:ext cx="149040" cy="351000"/>
          </a:xfrm>
          <a:prstGeom prst="rightArrow">
            <a:avLst>
              <a:gd name="adj1" fmla="val 60000"/>
              <a:gd name="adj2" fmla="val 50000"/>
            </a:avLst>
          </a:prstGeom>
          <a:solidFill>
            <a:schemeClr val="accent1">
              <a:tint val="60000"/>
              <a:hueOff val="0"/>
              <a:satOff val="0"/>
              <a:lumOff val="0"/>
              <a:alphaOff val="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1" name="CustomShape 25"/>
          <p:cNvSpPr/>
          <p:nvPr/>
        </p:nvSpPr>
        <p:spPr>
          <a:xfrm>
            <a:off x="2202120" y="6353640"/>
            <a:ext cx="1416600" cy="849960"/>
          </a:xfrm>
          <a:prstGeom prst="roundRect">
            <a:avLst>
              <a:gd name="adj" fmla="val 10000"/>
            </a:avLst>
          </a:prstGeom>
          <a:solidFill>
            <a:schemeClr val="accent1">
              <a:hueOff val="0"/>
              <a:satOff val="0"/>
              <a:lumOff val="0"/>
              <a:alphaOff val="0"/>
            </a:schemeClr>
          </a:solidFill>
          <a:ln>
            <a:solidFill>
              <a:schemeClr val="lt1">
                <a:hueOff val="0"/>
                <a:satOff val="0"/>
                <a:lumOff val="0"/>
                <a:alphaOff val="0"/>
              </a:schemeClr>
            </a:solidFill>
          </a:ln>
        </p:spPr>
        <p:style>
          <a:lnRef idx="2"/>
          <a:fillRef idx="0"/>
          <a:effectRef idx="0"/>
          <a:fontRef idx="minor"/>
        </p:style>
        <p:txBody>
          <a:bodyPr lIns="101160" rIns="76320" tIns="101160" bIns="101160" anchor="ctr"/>
          <a:p>
            <a:pPr algn="ctr">
              <a:lnSpc>
                <a:spcPct val="90000"/>
              </a:lnSpc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Clean Data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2" name="CustomShape 26"/>
          <p:cNvSpPr/>
          <p:nvPr/>
        </p:nvSpPr>
        <p:spPr>
          <a:xfrm>
            <a:off x="3705840" y="6603120"/>
            <a:ext cx="182880" cy="351000"/>
          </a:xfrm>
          <a:prstGeom prst="rightArrow">
            <a:avLst>
              <a:gd name="adj1" fmla="val 60000"/>
              <a:gd name="adj2" fmla="val 50000"/>
            </a:avLst>
          </a:prstGeom>
          <a:solidFill>
            <a:schemeClr val="accent1">
              <a:tint val="60000"/>
              <a:hueOff val="0"/>
              <a:satOff val="0"/>
              <a:lumOff val="0"/>
              <a:alphaOff val="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3" name="CustomShape 27"/>
          <p:cNvSpPr/>
          <p:nvPr/>
        </p:nvSpPr>
        <p:spPr>
          <a:xfrm>
            <a:off x="3965040" y="6353640"/>
            <a:ext cx="1416600" cy="849960"/>
          </a:xfrm>
          <a:prstGeom prst="roundRect">
            <a:avLst>
              <a:gd name="adj" fmla="val 10000"/>
            </a:avLst>
          </a:prstGeom>
          <a:solidFill>
            <a:schemeClr val="accent1">
              <a:hueOff val="0"/>
              <a:satOff val="0"/>
              <a:lumOff val="0"/>
              <a:alphaOff val="0"/>
            </a:schemeClr>
          </a:solidFill>
          <a:ln>
            <a:solidFill>
              <a:schemeClr val="lt1">
                <a:hueOff val="0"/>
                <a:satOff val="0"/>
                <a:lumOff val="0"/>
                <a:alphaOff val="0"/>
              </a:schemeClr>
            </a:solidFill>
          </a:ln>
        </p:spPr>
        <p:style>
          <a:lnRef idx="2"/>
          <a:fillRef idx="0"/>
          <a:effectRef idx="0"/>
          <a:fontRef idx="minor"/>
        </p:style>
        <p:txBody>
          <a:bodyPr lIns="101160" rIns="76320" tIns="101160" bIns="101160" anchor="ctr"/>
          <a:p>
            <a:pPr algn="ctr">
              <a:lnSpc>
                <a:spcPct val="90000"/>
              </a:lnSpc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Fire Pings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4" name="CustomShape 28"/>
          <p:cNvSpPr/>
          <p:nvPr/>
        </p:nvSpPr>
        <p:spPr>
          <a:xfrm>
            <a:off x="540000" y="5460840"/>
            <a:ext cx="2526480" cy="821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1a365d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Ping Interrupt Service Routine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85" name="Picture 19" descr=""/>
          <p:cNvPicPr/>
          <p:nvPr/>
        </p:nvPicPr>
        <p:blipFill>
          <a:blip r:embed="rId1"/>
          <a:stretch/>
        </p:blipFill>
        <p:spPr>
          <a:xfrm>
            <a:off x="11546280" y="203040"/>
            <a:ext cx="1611360" cy="786960"/>
          </a:xfrm>
          <a:prstGeom prst="rect">
            <a:avLst/>
          </a:prstGeom>
          <a:ln>
            <a:noFill/>
          </a:ln>
        </p:spPr>
      </p:pic>
      <p:sp>
        <p:nvSpPr>
          <p:cNvPr id="186" name="CustomShape 29"/>
          <p:cNvSpPr/>
          <p:nvPr/>
        </p:nvSpPr>
        <p:spPr>
          <a:xfrm>
            <a:off x="512280" y="1362600"/>
            <a:ext cx="197640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1a365d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Setting up…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7" name="TextShape 30"/>
          <p:cNvSpPr txBox="1"/>
          <p:nvPr/>
        </p:nvSpPr>
        <p:spPr>
          <a:xfrm>
            <a:off x="628200" y="7203960"/>
            <a:ext cx="4663080" cy="413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Emergent Behavior from Local Sensing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88" name="TextShape 31"/>
          <p:cNvSpPr txBox="1"/>
          <p:nvPr/>
        </p:nvSpPr>
        <p:spPr>
          <a:xfrm>
            <a:off x="10049040" y="7203960"/>
            <a:ext cx="3108600" cy="4132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r">
              <a:lnSpc>
                <a:spcPct val="100000"/>
              </a:lnSpc>
            </a:pPr>
            <a:fld id="{B4DD15E4-08D3-4DD9-AB98-A7D0657CA01D}" type="slidenum">
              <a:rPr b="1" lang="en-US" sz="900" spc="-1" strike="noStrike">
                <a:solidFill>
                  <a:srgbClr val="1b365d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timing>
    <p:tnLst>
      <p:par>
        <p:cTn id="27" dur="indefinite" restart="never" nodeType="tmRoot">
          <p:childTnLst>
            <p:seq>
              <p:cTn id="2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TextShape 1"/>
          <p:cNvSpPr txBox="1"/>
          <p:nvPr/>
        </p:nvSpPr>
        <p:spPr>
          <a:xfrm>
            <a:off x="2826360" y="640080"/>
            <a:ext cx="10048680" cy="4568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1" lang="en-US" sz="3000" spc="-1" strike="noStrike">
                <a:solidFill>
                  <a:srgbClr val="fabe07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Testing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0" name="TextShape 2"/>
          <p:cNvSpPr txBox="1"/>
          <p:nvPr/>
        </p:nvSpPr>
        <p:spPr>
          <a:xfrm>
            <a:off x="2826360" y="1763280"/>
            <a:ext cx="8286840" cy="5257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343080" indent="-342720">
              <a:lnSpc>
                <a:spcPct val="100000"/>
              </a:lnSpc>
              <a:buClr>
                <a:srgbClr val="1b365d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1b365d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Preliminary tests have been run to assess the qualitative nature of the blimps</a:t>
            </a:r>
            <a:endParaRPr b="0" lang="en-US" sz="1500" spc="-1" strike="noStrike">
              <a:solidFill>
                <a:srgbClr val="1b365d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1b365d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1b365d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Parameters that need tuning</a:t>
            </a:r>
            <a:endParaRPr b="0" lang="en-US" sz="1500" spc="-1" strike="noStrike">
              <a:solidFill>
                <a:srgbClr val="1b365d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804960" indent="-342720">
              <a:lnSpc>
                <a:spcPct val="100000"/>
              </a:lnSpc>
              <a:buClr>
                <a:srgbClr val="1a365d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1a365d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Virtual force curve</a:t>
            </a:r>
            <a:endParaRPr b="0" lang="en-US" sz="15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804960" indent="-342720">
              <a:lnSpc>
                <a:spcPct val="100000"/>
              </a:lnSpc>
              <a:buClr>
                <a:srgbClr val="1a365d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1a365d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Ping frequency</a:t>
            </a:r>
            <a:endParaRPr b="0" lang="en-US" sz="15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804960" indent="-342720">
              <a:lnSpc>
                <a:spcPct val="100000"/>
              </a:lnSpc>
              <a:buClr>
                <a:srgbClr val="1a365d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1a365d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Ping data filtering</a:t>
            </a:r>
            <a:endParaRPr b="0" lang="en-US" sz="15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804960" indent="-342720">
              <a:lnSpc>
                <a:spcPct val="100000"/>
              </a:lnSpc>
              <a:buClr>
                <a:srgbClr val="1a365d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1a365d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Ping positioning</a:t>
            </a:r>
            <a:endParaRPr b="0" lang="en-US" sz="15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804960" indent="-342720">
              <a:lnSpc>
                <a:spcPct val="100000"/>
              </a:lnSpc>
              <a:buClr>
                <a:srgbClr val="1a365d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1a365d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Altitude PID parameters</a:t>
            </a:r>
            <a:endParaRPr b="0" lang="en-US" sz="15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343080" indent="-342720">
              <a:lnSpc>
                <a:spcPct val="100000"/>
              </a:lnSpc>
              <a:buClr>
                <a:srgbClr val="1a365d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1a365d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Once tuned, Vicon will be used to capture the quantitative response to motor inputs</a:t>
            </a:r>
            <a:endParaRPr b="0" lang="en-US" sz="15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343080" indent="-342720">
              <a:lnSpc>
                <a:spcPct val="100000"/>
              </a:lnSpc>
              <a:buClr>
                <a:srgbClr val="1a365d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1a365d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This data will be used to tune the simulation parameters until the results match</a:t>
            </a:r>
            <a:endParaRPr b="0" lang="en-US" sz="15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91" name="Picture 5" descr=""/>
          <p:cNvPicPr/>
          <p:nvPr/>
        </p:nvPicPr>
        <p:blipFill>
          <a:blip r:embed="rId1"/>
          <a:stretch/>
        </p:blipFill>
        <p:spPr>
          <a:xfrm>
            <a:off x="11546280" y="203040"/>
            <a:ext cx="1611360" cy="786960"/>
          </a:xfrm>
          <a:prstGeom prst="rect">
            <a:avLst/>
          </a:prstGeom>
          <a:ln>
            <a:noFill/>
          </a:ln>
        </p:spPr>
      </p:pic>
      <p:sp>
        <p:nvSpPr>
          <p:cNvPr id="192" name="TextShape 3"/>
          <p:cNvSpPr txBox="1"/>
          <p:nvPr/>
        </p:nvSpPr>
        <p:spPr>
          <a:xfrm>
            <a:off x="628200" y="7203960"/>
            <a:ext cx="4663080" cy="413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Emergent Behavior from Local Sensing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93" name="TextShape 4"/>
          <p:cNvSpPr txBox="1"/>
          <p:nvPr/>
        </p:nvSpPr>
        <p:spPr>
          <a:xfrm>
            <a:off x="10049040" y="7203960"/>
            <a:ext cx="3108600" cy="4132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r">
              <a:lnSpc>
                <a:spcPct val="100000"/>
              </a:lnSpc>
            </a:pPr>
            <a:fld id="{D0D72DB3-149F-49D0-8CB3-2F666D3C4E21}" type="slidenum">
              <a:rPr b="1" lang="en-US" sz="900" spc="-1" strike="noStrike">
                <a:solidFill>
                  <a:srgbClr val="1b365d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timing>
    <p:tnLst>
      <p:par>
        <p:cTn id="29" dur="indefinite" restart="never" nodeType="tmRoot">
          <p:childTnLst>
            <p:seq>
              <p:cTn id="3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TextShape 1"/>
          <p:cNvSpPr txBox="1"/>
          <p:nvPr/>
        </p:nvSpPr>
        <p:spPr>
          <a:xfrm>
            <a:off x="10049040" y="7203960"/>
            <a:ext cx="3108600" cy="4132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r">
              <a:lnSpc>
                <a:spcPct val="100000"/>
              </a:lnSpc>
            </a:pPr>
            <a:fld id="{20A731CE-ABDF-420E-9668-9F64805490F9}" type="slidenum">
              <a:rPr b="1" lang="en-US" sz="900" spc="-1" strike="noStrike">
                <a:solidFill>
                  <a:srgbClr val="1b365d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95" name="TextShape 2"/>
          <p:cNvSpPr txBox="1"/>
          <p:nvPr/>
        </p:nvSpPr>
        <p:spPr>
          <a:xfrm>
            <a:off x="628200" y="7203960"/>
            <a:ext cx="4663080" cy="413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Emergent Behavior from Local Sensing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96" name="TextShape 3"/>
          <p:cNvSpPr txBox="1"/>
          <p:nvPr/>
        </p:nvSpPr>
        <p:spPr>
          <a:xfrm>
            <a:off x="2826360" y="640080"/>
            <a:ext cx="10048680" cy="4568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1" lang="en-US" sz="3000" spc="-1" strike="noStrike">
                <a:solidFill>
                  <a:srgbClr val="fabe07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Future Work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7" name="CustomShape 4"/>
          <p:cNvSpPr/>
          <p:nvPr/>
        </p:nvSpPr>
        <p:spPr>
          <a:xfrm>
            <a:off x="2826360" y="1763280"/>
            <a:ext cx="8286840" cy="5257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343080" indent="-342720">
              <a:lnSpc>
                <a:spcPct val="100000"/>
              </a:lnSpc>
              <a:buClr>
                <a:srgbClr val="1b365d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1b365d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Move the simulation from M</a:t>
            </a:r>
            <a:r>
              <a:rPr b="0" lang="en-US" sz="2000" spc="-1" strike="noStrike">
                <a:solidFill>
                  <a:srgbClr val="1b365d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ATLAB</a:t>
            </a:r>
            <a:r>
              <a:rPr b="0" lang="en-US" sz="2400" spc="-1" strike="noStrike">
                <a:solidFill>
                  <a:srgbClr val="1b365d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to a faster platform such as Scrimmage</a:t>
            </a:r>
            <a:endParaRPr b="0" lang="en-US" sz="15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1b365d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1b365d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Develop a way for the agents to differentiate between a fellow agent and other objects. This would allow the agents to work in tight spaces without ‘sticking’ to the walls</a:t>
            </a:r>
            <a:endParaRPr b="0" lang="en-US" sz="15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1b365d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1b365d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Expand sensing to a sphere around the agent</a:t>
            </a:r>
            <a:endParaRPr b="0" lang="en-US" sz="15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1b365d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1b365d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Create a global State Space that includes things such as</a:t>
            </a:r>
            <a:endParaRPr b="0" lang="en-US" sz="15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804960" indent="-342720">
              <a:lnSpc>
                <a:spcPct val="100000"/>
              </a:lnSpc>
              <a:buClr>
                <a:srgbClr val="1a365d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1a365d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Average swarm location</a:t>
            </a:r>
            <a:endParaRPr b="0" lang="en-US" sz="15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804960" indent="-342720">
              <a:lnSpc>
                <a:spcPct val="100000"/>
              </a:lnSpc>
              <a:buClr>
                <a:srgbClr val="1a365d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1a365d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Swarm radius/density</a:t>
            </a:r>
            <a:endParaRPr b="0" lang="en-US" sz="15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804960" indent="-342720">
              <a:lnSpc>
                <a:spcPct val="100000"/>
              </a:lnSpc>
              <a:buClr>
                <a:srgbClr val="1a365d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1a365d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Swarm fanning (column or row formations)</a:t>
            </a:r>
            <a:endParaRPr b="0" lang="en-US" sz="15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1b365d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1b365d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Implement deployable sensors that would allow a centralized controller to use the global State Space and an advanced control to accomplish a task</a:t>
            </a:r>
            <a:endParaRPr b="0" lang="en-US" sz="15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00000"/>
              </a:lnSpc>
            </a:pPr>
            <a:endParaRPr b="0" lang="en-US" sz="15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98" name="Picture 5" descr=""/>
          <p:cNvPicPr/>
          <p:nvPr/>
        </p:nvPicPr>
        <p:blipFill>
          <a:blip r:embed="rId1"/>
          <a:stretch/>
        </p:blipFill>
        <p:spPr>
          <a:xfrm>
            <a:off x="11546280" y="203040"/>
            <a:ext cx="1611360" cy="7869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1" dur="indefinite" restart="never" nodeType="tmRoot">
          <p:childTnLst>
            <p:seq>
              <p:cTn id="3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timing>
    <p:tnLst>
      <p:par>
        <p:cTn id="33" dur="indefinite" restart="never" nodeType="tmRoot">
          <p:childTnLst>
            <p:seq>
              <p:cTn id="3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TextShape 1"/>
          <p:cNvSpPr txBox="1"/>
          <p:nvPr/>
        </p:nvSpPr>
        <p:spPr>
          <a:xfrm>
            <a:off x="2826360" y="640080"/>
            <a:ext cx="10048680" cy="4568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1" lang="en-US" sz="3000" spc="-1" strike="noStrike">
                <a:solidFill>
                  <a:srgbClr val="fabe07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Background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6" name="TextShape 2"/>
          <p:cNvSpPr txBox="1"/>
          <p:nvPr/>
        </p:nvSpPr>
        <p:spPr>
          <a:xfrm>
            <a:off x="2826360" y="1763280"/>
            <a:ext cx="8286840" cy="5257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343080" indent="-342720">
              <a:lnSpc>
                <a:spcPct val="100000"/>
              </a:lnSpc>
              <a:buClr>
                <a:srgbClr val="1b365d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1b365d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 common form of swarm control leverages virtual forces generated through proximity to neighbors [1]</a:t>
            </a:r>
            <a:endParaRPr b="0" lang="en-US" sz="1500" spc="-1" strike="noStrike">
              <a:solidFill>
                <a:srgbClr val="1b365d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1b365d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1b365d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Often combined with orientation matching. Such agents are referred to as Boids (shown below)</a:t>
            </a:r>
            <a:endParaRPr b="0" lang="en-US" sz="1500" spc="-1" strike="noStrike">
              <a:solidFill>
                <a:srgbClr val="1b365d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1b365d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1b365d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Easy to implement with global sensing (i.e. Vicon) but this removes the swarm’s portability</a:t>
            </a:r>
            <a:endParaRPr b="0" lang="en-US" sz="1500" spc="-1" strike="noStrike">
              <a:solidFill>
                <a:srgbClr val="1b365d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7" name="Picture 5" descr=""/>
          <p:cNvPicPr/>
          <p:nvPr/>
        </p:nvPicPr>
        <p:blipFill>
          <a:blip r:embed="rId1"/>
          <a:stretch/>
        </p:blipFill>
        <p:spPr>
          <a:xfrm>
            <a:off x="5243040" y="4522320"/>
            <a:ext cx="3331440" cy="2498400"/>
          </a:xfrm>
          <a:prstGeom prst="rect">
            <a:avLst/>
          </a:prstGeom>
          <a:ln w="19080">
            <a:solidFill>
              <a:schemeClr val="bg1">
                <a:lumMod val="50000"/>
              </a:schemeClr>
            </a:solidFill>
            <a:round/>
          </a:ln>
        </p:spPr>
      </p:pic>
      <p:pic>
        <p:nvPicPr>
          <p:cNvPr id="88" name="Picture 6" descr=""/>
          <p:cNvPicPr/>
          <p:nvPr/>
        </p:nvPicPr>
        <p:blipFill>
          <a:blip r:embed="rId2"/>
          <a:stretch/>
        </p:blipFill>
        <p:spPr>
          <a:xfrm>
            <a:off x="11546280" y="203040"/>
            <a:ext cx="1611360" cy="786960"/>
          </a:xfrm>
          <a:prstGeom prst="rect">
            <a:avLst/>
          </a:prstGeom>
          <a:ln>
            <a:noFill/>
          </a:ln>
        </p:spPr>
      </p:pic>
      <p:sp>
        <p:nvSpPr>
          <p:cNvPr id="89" name="TextShape 3"/>
          <p:cNvSpPr txBox="1"/>
          <p:nvPr/>
        </p:nvSpPr>
        <p:spPr>
          <a:xfrm>
            <a:off x="628200" y="7203960"/>
            <a:ext cx="4663080" cy="413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Emergent Behavior from Local Sensing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90" name="TextShape 4"/>
          <p:cNvSpPr txBox="1"/>
          <p:nvPr/>
        </p:nvSpPr>
        <p:spPr>
          <a:xfrm>
            <a:off x="10049040" y="7203960"/>
            <a:ext cx="3108600" cy="4132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r">
              <a:lnSpc>
                <a:spcPct val="100000"/>
              </a:lnSpc>
            </a:pPr>
            <a:fld id="{12A1D448-57C2-4350-8BAD-EDFAC4AAD5AD}" type="slidenum">
              <a:rPr b="1" lang="en-US" sz="900" spc="-1" strike="noStrike">
                <a:solidFill>
                  <a:srgbClr val="1b365d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91" name="TextShape 5"/>
          <p:cNvSpPr txBox="1"/>
          <p:nvPr/>
        </p:nvSpPr>
        <p:spPr>
          <a:xfrm>
            <a:off x="9298440" y="7498080"/>
            <a:ext cx="4417560" cy="2610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2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1. Brambilla, M. et al, Swarm robotics: A literature review, 2014</a:t>
            </a:r>
            <a:endParaRPr b="0" lang="en-US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TextShape 1"/>
          <p:cNvSpPr txBox="1"/>
          <p:nvPr/>
        </p:nvSpPr>
        <p:spPr>
          <a:xfrm>
            <a:off x="2826360" y="640080"/>
            <a:ext cx="10048680" cy="4568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1" lang="en-US" sz="3000" spc="-1" strike="noStrike">
                <a:solidFill>
                  <a:srgbClr val="fabe07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Project Goal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3" name="TextShape 2"/>
          <p:cNvSpPr txBox="1"/>
          <p:nvPr/>
        </p:nvSpPr>
        <p:spPr>
          <a:xfrm>
            <a:off x="2826360" y="1763280"/>
            <a:ext cx="8286840" cy="5257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343080" indent="-342720">
              <a:lnSpc>
                <a:spcPct val="100000"/>
              </a:lnSpc>
              <a:buClr>
                <a:srgbClr val="1b365d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1b365d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Implement virtual force control using onboard sensing and computing</a:t>
            </a:r>
            <a:endParaRPr b="0" lang="en-US" sz="1500" spc="-1" strike="noStrike">
              <a:solidFill>
                <a:srgbClr val="1b365d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1b365d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1b365d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Explore emergent behavior resulting from inherent sensor limitations</a:t>
            </a:r>
            <a:endParaRPr b="0" lang="en-US" sz="1500" spc="-1" strike="noStrike">
              <a:solidFill>
                <a:srgbClr val="1b365d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1b365d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1b365d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Constraints:</a:t>
            </a:r>
            <a:endParaRPr b="0" lang="en-US" sz="1500" spc="-1" strike="noStrike">
              <a:solidFill>
                <a:srgbClr val="1b365d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804960" indent="-342720">
              <a:lnSpc>
                <a:spcPct val="100000"/>
              </a:lnSpc>
              <a:buClr>
                <a:srgbClr val="1a365d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1a365d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 agent-to-agent communication that would reduce scalability </a:t>
            </a:r>
            <a:endParaRPr b="0" lang="en-US" sz="15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804960" indent="-342720">
              <a:lnSpc>
                <a:spcPct val="100000"/>
              </a:lnSpc>
              <a:buClr>
                <a:srgbClr val="1a365d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1a365d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 specialized sensors</a:t>
            </a:r>
            <a:endParaRPr b="0" lang="en-US" sz="15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804960" indent="-342720">
              <a:lnSpc>
                <a:spcPct val="100000"/>
              </a:lnSpc>
              <a:buClr>
                <a:srgbClr val="1a365d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1a365d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Portable anywhere the agents can operate</a:t>
            </a:r>
            <a:endParaRPr b="0" lang="en-US" sz="15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4" name="Picture 6" descr=""/>
          <p:cNvPicPr/>
          <p:nvPr/>
        </p:nvPicPr>
        <p:blipFill>
          <a:blip r:embed="rId1"/>
          <a:stretch/>
        </p:blipFill>
        <p:spPr>
          <a:xfrm>
            <a:off x="11546280" y="203040"/>
            <a:ext cx="1611360" cy="786960"/>
          </a:xfrm>
          <a:prstGeom prst="rect">
            <a:avLst/>
          </a:prstGeom>
          <a:ln>
            <a:noFill/>
          </a:ln>
        </p:spPr>
      </p:pic>
      <p:sp>
        <p:nvSpPr>
          <p:cNvPr id="95" name="TextShape 3"/>
          <p:cNvSpPr txBox="1"/>
          <p:nvPr/>
        </p:nvSpPr>
        <p:spPr>
          <a:xfrm>
            <a:off x="628200" y="7203960"/>
            <a:ext cx="4663080" cy="413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Emergent Behavior from Local Sensing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96" name="TextShape 4"/>
          <p:cNvSpPr txBox="1"/>
          <p:nvPr/>
        </p:nvSpPr>
        <p:spPr>
          <a:xfrm>
            <a:off x="10049040" y="7203960"/>
            <a:ext cx="3108600" cy="4132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r">
              <a:lnSpc>
                <a:spcPct val="100000"/>
              </a:lnSpc>
            </a:pPr>
            <a:fld id="{5FEA8D0C-7270-4DF5-BED3-0086FE461CBB}" type="slidenum">
              <a:rPr b="1" lang="en-US" sz="900" spc="-1" strike="noStrike">
                <a:solidFill>
                  <a:srgbClr val="1b365d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TextShape 1"/>
          <p:cNvSpPr txBox="1"/>
          <p:nvPr/>
        </p:nvSpPr>
        <p:spPr>
          <a:xfrm>
            <a:off x="2826360" y="640080"/>
            <a:ext cx="10048680" cy="4568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1" lang="en-US" sz="3000" spc="-1" strike="noStrike">
                <a:solidFill>
                  <a:srgbClr val="fabe07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Simu</a:t>
            </a:r>
            <a:r>
              <a:rPr b="1" lang="en-US" sz="3000" spc="-1" strike="noStrike">
                <a:solidFill>
                  <a:srgbClr val="fabe07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lation</a:t>
            </a:r>
            <a:r>
              <a:rPr b="1" lang="en-US" sz="3000" spc="-1" strike="noStrike">
                <a:solidFill>
                  <a:srgbClr val="fabe07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8" name="TextShape 2"/>
          <p:cNvSpPr txBox="1"/>
          <p:nvPr/>
        </p:nvSpPr>
        <p:spPr>
          <a:xfrm>
            <a:off x="2826360" y="1763280"/>
            <a:ext cx="8286840" cy="5257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343080" indent="-342720">
              <a:lnSpc>
                <a:spcPct val="100000"/>
              </a:lnSpc>
              <a:buClr>
                <a:srgbClr val="1b365d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1b365d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Used M</a:t>
            </a:r>
            <a:r>
              <a:rPr b="0" lang="en-US" sz="1600" spc="-1" strike="noStrike">
                <a:solidFill>
                  <a:srgbClr val="1b365d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ATLAB </a:t>
            </a:r>
            <a:r>
              <a:rPr b="0" lang="en-US" sz="2400" spc="-1" strike="noStrike">
                <a:solidFill>
                  <a:srgbClr val="1b365d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to create simulation environments</a:t>
            </a:r>
            <a:endParaRPr b="0" lang="en-US" sz="1500" spc="-1" strike="noStrike">
              <a:solidFill>
                <a:srgbClr val="1b365d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1b365d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1b365d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Allowed me to quickly iterate through possible onboard sensing configurations as I became familiar with blimp design and control</a:t>
            </a:r>
            <a:endParaRPr b="0" lang="en-US" sz="1500" spc="-1" strike="noStrike">
              <a:solidFill>
                <a:srgbClr val="1b365d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500" spc="-1" strike="noStrike">
              <a:solidFill>
                <a:srgbClr val="1b365d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500" spc="-1" strike="noStrike">
              <a:solidFill>
                <a:srgbClr val="1b365d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1b365d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1b365d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Early simulations used single integrator dynamics</a:t>
            </a:r>
            <a:endParaRPr b="0" lang="en-US" sz="1500" spc="-1" strike="noStrike">
              <a:solidFill>
                <a:srgbClr val="1b365d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1b365d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1b365d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Agents ‘sensed’ closest neighbors and simply moved to their average location</a:t>
            </a:r>
            <a:endParaRPr b="0" lang="en-US" sz="1500" spc="-1" strike="noStrike">
              <a:solidFill>
                <a:srgbClr val="1b365d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500" spc="-1" strike="noStrike">
              <a:solidFill>
                <a:srgbClr val="1b365d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9" name="Picture 6" descr=""/>
          <p:cNvPicPr/>
          <p:nvPr/>
        </p:nvPicPr>
        <p:blipFill>
          <a:blip r:embed="rId1"/>
          <a:stretch/>
        </p:blipFill>
        <p:spPr>
          <a:xfrm>
            <a:off x="11546280" y="203040"/>
            <a:ext cx="1611360" cy="786960"/>
          </a:xfrm>
          <a:prstGeom prst="rect">
            <a:avLst/>
          </a:prstGeom>
          <a:ln>
            <a:noFill/>
          </a:ln>
        </p:spPr>
      </p:pic>
      <p:sp>
        <p:nvSpPr>
          <p:cNvPr id="100" name="TextShape 3"/>
          <p:cNvSpPr txBox="1"/>
          <p:nvPr/>
        </p:nvSpPr>
        <p:spPr>
          <a:xfrm>
            <a:off x="628200" y="7203960"/>
            <a:ext cx="4663080" cy="413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Emergent Behavior from Local Sensing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01" name="TextShape 4"/>
          <p:cNvSpPr txBox="1"/>
          <p:nvPr/>
        </p:nvSpPr>
        <p:spPr>
          <a:xfrm>
            <a:off x="10049040" y="7203960"/>
            <a:ext cx="3108600" cy="4132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r">
              <a:lnSpc>
                <a:spcPct val="100000"/>
              </a:lnSpc>
            </a:pPr>
            <a:fld id="{C1ACD4B9-B43D-4BF9-BC21-F804DC1E3C66}" type="slidenum">
              <a:rPr b="1" lang="en-US" sz="900" spc="-1" strike="noStrike">
                <a:solidFill>
                  <a:srgbClr val="1b365d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extShape 1"/>
          <p:cNvSpPr txBox="1"/>
          <p:nvPr/>
        </p:nvSpPr>
        <p:spPr>
          <a:xfrm>
            <a:off x="2826360" y="640080"/>
            <a:ext cx="10048680" cy="4568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1" lang="en-US" sz="3000" spc="-1" strike="noStrike">
                <a:solidFill>
                  <a:srgbClr val="fabe07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Simulations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3" name="TextShape 2"/>
          <p:cNvSpPr txBox="1"/>
          <p:nvPr/>
        </p:nvSpPr>
        <p:spPr>
          <a:xfrm>
            <a:off x="2826360" y="1763280"/>
            <a:ext cx="8286840" cy="5257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343080" indent="-342720">
              <a:lnSpc>
                <a:spcPct val="100000"/>
              </a:lnSpc>
              <a:buClr>
                <a:srgbClr val="1a365d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1a365d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 few obvious problems</a:t>
            </a:r>
            <a:endParaRPr b="0" lang="en-US" sz="1500" spc="-1" strike="noStrike">
              <a:solidFill>
                <a:srgbClr val="1b365d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804960" indent="-342720">
              <a:lnSpc>
                <a:spcPct val="100000"/>
              </a:lnSpc>
              <a:buClr>
                <a:srgbClr val="1a365d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1a365d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Single integrator dynamics are not useful in most cases</a:t>
            </a:r>
            <a:endParaRPr b="0" lang="en-US" sz="15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804960" indent="-342720">
              <a:lnSpc>
                <a:spcPct val="100000"/>
              </a:lnSpc>
              <a:buClr>
                <a:srgbClr val="1a365d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1a365d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Agents cannot always sense their closest neighbors, only the closest neighbors within the sensor’s ‘line of sight’</a:t>
            </a:r>
            <a:endParaRPr b="0" lang="en-US" sz="15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804960" indent="-342720">
              <a:lnSpc>
                <a:spcPct val="100000"/>
              </a:lnSpc>
              <a:buClr>
                <a:srgbClr val="1a365d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1a365d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en-US" sz="15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4" name="Picture 6" descr=""/>
          <p:cNvPicPr/>
          <p:nvPr/>
        </p:nvPicPr>
        <p:blipFill>
          <a:blip r:embed="rId1"/>
          <a:stretch/>
        </p:blipFill>
        <p:spPr>
          <a:xfrm>
            <a:off x="11546280" y="203040"/>
            <a:ext cx="1611360" cy="786960"/>
          </a:xfrm>
          <a:prstGeom prst="rect">
            <a:avLst/>
          </a:prstGeom>
          <a:ln>
            <a:noFill/>
          </a:ln>
        </p:spPr>
      </p:pic>
      <p:sp>
        <p:nvSpPr>
          <p:cNvPr id="105" name="TextShape 3"/>
          <p:cNvSpPr txBox="1"/>
          <p:nvPr/>
        </p:nvSpPr>
        <p:spPr>
          <a:xfrm>
            <a:off x="628200" y="7203960"/>
            <a:ext cx="4663080" cy="413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Emergent Behavior from Local Sensing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06" name="TextShape 4"/>
          <p:cNvSpPr txBox="1"/>
          <p:nvPr/>
        </p:nvSpPr>
        <p:spPr>
          <a:xfrm>
            <a:off x="10049040" y="7203960"/>
            <a:ext cx="3108600" cy="4132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r">
              <a:lnSpc>
                <a:spcPct val="100000"/>
              </a:lnSpc>
            </a:pPr>
            <a:fld id="{B90BC238-E195-4791-960D-FA3803A267A4}" type="slidenum">
              <a:rPr b="1" lang="en-US" sz="900" spc="-1" strike="noStrike">
                <a:solidFill>
                  <a:srgbClr val="1b365d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TextShape 1"/>
          <p:cNvSpPr txBox="1"/>
          <p:nvPr/>
        </p:nvSpPr>
        <p:spPr>
          <a:xfrm>
            <a:off x="2826360" y="640080"/>
            <a:ext cx="10048680" cy="4568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1" lang="en-US" sz="3000" spc="-1" strike="noStrike">
                <a:solidFill>
                  <a:srgbClr val="fabe07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Simulations - Dynamics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8" name="TextShape 2"/>
          <p:cNvSpPr txBox="1"/>
          <p:nvPr/>
        </p:nvSpPr>
        <p:spPr>
          <a:xfrm>
            <a:off x="2826360" y="1763280"/>
            <a:ext cx="8286840" cy="5257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343080" indent="-342720">
              <a:lnSpc>
                <a:spcPct val="100000"/>
              </a:lnSpc>
              <a:buClr>
                <a:srgbClr val="1b365d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1b365d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Eventually moved to double integrator dynamics with orientation included as a state</a:t>
            </a:r>
            <a:endParaRPr b="0" lang="en-US" sz="1500" spc="-1" strike="noStrike">
              <a:solidFill>
                <a:srgbClr val="1b365d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1b365d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1b365d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Dampening values approximated with early blimp designs</a:t>
            </a:r>
            <a:endParaRPr b="0" lang="en-US" sz="1500" spc="-1" strike="noStrike">
              <a:solidFill>
                <a:srgbClr val="1b365d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9" name="Picture 6" descr=""/>
          <p:cNvPicPr/>
          <p:nvPr/>
        </p:nvPicPr>
        <p:blipFill>
          <a:blip r:embed="rId1"/>
          <a:stretch/>
        </p:blipFill>
        <p:spPr>
          <a:xfrm>
            <a:off x="11546280" y="203040"/>
            <a:ext cx="1611360" cy="786960"/>
          </a:xfrm>
          <a:prstGeom prst="rect">
            <a:avLst/>
          </a:prstGeom>
          <a:ln>
            <a:noFill/>
          </a:ln>
        </p:spPr>
      </p:pic>
      <p:pic>
        <p:nvPicPr>
          <p:cNvPr id="110" name="Picture 6" descr=""/>
          <p:cNvPicPr/>
          <p:nvPr/>
        </p:nvPicPr>
        <p:blipFill>
          <a:blip r:embed="rId2"/>
          <a:stretch/>
        </p:blipFill>
        <p:spPr>
          <a:xfrm>
            <a:off x="2550240" y="3802320"/>
            <a:ext cx="8717040" cy="2272680"/>
          </a:xfrm>
          <a:prstGeom prst="rect">
            <a:avLst/>
          </a:prstGeom>
          <a:ln>
            <a:noFill/>
          </a:ln>
        </p:spPr>
      </p:pic>
      <p:sp>
        <p:nvSpPr>
          <p:cNvPr id="111" name="TextShape 3"/>
          <p:cNvSpPr txBox="1"/>
          <p:nvPr/>
        </p:nvSpPr>
        <p:spPr>
          <a:xfrm>
            <a:off x="628200" y="7203960"/>
            <a:ext cx="4663080" cy="413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Emergent Behavior from Local Sensing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12" name="TextShape 4"/>
          <p:cNvSpPr txBox="1"/>
          <p:nvPr/>
        </p:nvSpPr>
        <p:spPr>
          <a:xfrm>
            <a:off x="10049040" y="7203960"/>
            <a:ext cx="3108600" cy="4132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r">
              <a:lnSpc>
                <a:spcPct val="100000"/>
              </a:lnSpc>
            </a:pPr>
            <a:fld id="{5AD0DE97-47D7-43B6-A6A7-70ADB5E194AF}" type="slidenum">
              <a:rPr b="1" lang="en-US" sz="900" spc="-1" strike="noStrike">
                <a:solidFill>
                  <a:srgbClr val="1b365d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TextShape 1"/>
          <p:cNvSpPr txBox="1"/>
          <p:nvPr/>
        </p:nvSpPr>
        <p:spPr>
          <a:xfrm>
            <a:off x="2826360" y="640080"/>
            <a:ext cx="10048680" cy="4568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1" lang="en-US" sz="3000" spc="-1" strike="noStrike">
                <a:solidFill>
                  <a:srgbClr val="fabe07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Simu</a:t>
            </a:r>
            <a:r>
              <a:rPr b="1" lang="en-US" sz="3000" spc="-1" strike="noStrike">
                <a:solidFill>
                  <a:srgbClr val="fabe07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lation</a:t>
            </a:r>
            <a:r>
              <a:rPr b="1" lang="en-US" sz="3000" spc="-1" strike="noStrike">
                <a:solidFill>
                  <a:srgbClr val="fabe07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 - </a:t>
            </a:r>
            <a:r>
              <a:rPr b="1" lang="en-US" sz="3000" spc="-1" strike="noStrike">
                <a:solidFill>
                  <a:srgbClr val="fabe07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Sensi</a:t>
            </a:r>
            <a:r>
              <a:rPr b="1" lang="en-US" sz="3000" spc="-1" strike="noStrike">
                <a:solidFill>
                  <a:srgbClr val="fabe07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4" name="TextShape 2"/>
          <p:cNvSpPr txBox="1"/>
          <p:nvPr/>
        </p:nvSpPr>
        <p:spPr>
          <a:xfrm>
            <a:off x="2826360" y="1763280"/>
            <a:ext cx="8286840" cy="5257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343080" indent="-342720">
              <a:lnSpc>
                <a:spcPct val="100000"/>
              </a:lnSpc>
              <a:buClr>
                <a:srgbClr val="1a365d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1a365d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Senses the closest neighbors</a:t>
            </a:r>
            <a:endParaRPr b="0" lang="en-US" sz="1500" spc="-1" strike="noStrike">
              <a:solidFill>
                <a:srgbClr val="1b365d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804960" indent="-342720">
              <a:lnSpc>
                <a:spcPct val="100000"/>
              </a:lnSpc>
              <a:buClr>
                <a:srgbClr val="1a365d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1a365d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Up to one neighbor sensed per region</a:t>
            </a:r>
            <a:endParaRPr b="0" lang="en-US" sz="15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804960" indent="-342720">
              <a:lnSpc>
                <a:spcPct val="100000"/>
              </a:lnSpc>
              <a:buClr>
                <a:srgbClr val="1a365d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1a365d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0" lang="en-US" sz="2400" spc="-1" strike="noStrike">
                <a:solidFill>
                  <a:srgbClr val="1a365d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If a zone had no neighbors within its sensing range, treat as empty</a:t>
            </a:r>
            <a:endParaRPr b="0" lang="en-US" sz="15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1a365d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1a365d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All agents share an orientation. Allows coordinated movement</a:t>
            </a:r>
            <a:endParaRPr b="0" lang="en-US" sz="1500" spc="-1" strike="noStrike">
              <a:solidFill>
                <a:srgbClr val="1b365d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15" name="Picture 6" descr=""/>
          <p:cNvPicPr/>
          <p:nvPr/>
        </p:nvPicPr>
        <p:blipFill>
          <a:blip r:embed="rId1"/>
          <a:stretch/>
        </p:blipFill>
        <p:spPr>
          <a:xfrm>
            <a:off x="4533480" y="4042800"/>
            <a:ext cx="4285080" cy="3367440"/>
          </a:xfrm>
          <a:prstGeom prst="rect">
            <a:avLst/>
          </a:prstGeom>
          <a:ln>
            <a:noFill/>
          </a:ln>
        </p:spPr>
      </p:pic>
      <p:pic>
        <p:nvPicPr>
          <p:cNvPr id="116" name="Picture 7" descr=""/>
          <p:cNvPicPr/>
          <p:nvPr/>
        </p:nvPicPr>
        <p:blipFill>
          <a:blip r:embed="rId2"/>
          <a:stretch/>
        </p:blipFill>
        <p:spPr>
          <a:xfrm>
            <a:off x="11546280" y="203040"/>
            <a:ext cx="1611360" cy="786960"/>
          </a:xfrm>
          <a:prstGeom prst="rect">
            <a:avLst/>
          </a:prstGeom>
          <a:ln>
            <a:noFill/>
          </a:ln>
        </p:spPr>
      </p:pic>
      <p:sp>
        <p:nvSpPr>
          <p:cNvPr id="117" name="TextShape 3"/>
          <p:cNvSpPr txBox="1"/>
          <p:nvPr/>
        </p:nvSpPr>
        <p:spPr>
          <a:xfrm>
            <a:off x="628200" y="7203960"/>
            <a:ext cx="4663080" cy="413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Emergent Behavior from Local Sensing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18" name="TextShape 4"/>
          <p:cNvSpPr txBox="1"/>
          <p:nvPr/>
        </p:nvSpPr>
        <p:spPr>
          <a:xfrm>
            <a:off x="10049040" y="7203960"/>
            <a:ext cx="3108600" cy="4132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r">
              <a:lnSpc>
                <a:spcPct val="100000"/>
              </a:lnSpc>
            </a:pPr>
            <a:fld id="{C6D2BCDC-C954-42C9-A5E5-B67A57F50BAA}" type="slidenum">
              <a:rPr b="1" lang="en-US" sz="900" spc="-1" strike="noStrike">
                <a:solidFill>
                  <a:srgbClr val="1b365d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TextShape 1"/>
          <p:cNvSpPr txBox="1"/>
          <p:nvPr/>
        </p:nvSpPr>
        <p:spPr>
          <a:xfrm>
            <a:off x="2826360" y="640080"/>
            <a:ext cx="10048680" cy="4568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1" lang="en-US" sz="3000" spc="-1" strike="noStrike">
                <a:solidFill>
                  <a:srgbClr val="fabe07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Simulations – Parameter Adjustment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0" name="TextShape 2"/>
          <p:cNvSpPr txBox="1"/>
          <p:nvPr/>
        </p:nvSpPr>
        <p:spPr>
          <a:xfrm>
            <a:off x="2826360" y="1763280"/>
            <a:ext cx="8286840" cy="5257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343080" indent="-342720">
              <a:lnSpc>
                <a:spcPct val="100000"/>
              </a:lnSpc>
              <a:buClr>
                <a:srgbClr val="1a365d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1a365d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Parameters where adjusted to reveal hidden emergent behavior</a:t>
            </a:r>
            <a:endParaRPr b="0" lang="en-US" sz="1500" spc="-1" strike="noStrike">
              <a:solidFill>
                <a:srgbClr val="1b365d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1a365d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1a365d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Only parameters that could be adjusted globally where explored including;</a:t>
            </a:r>
            <a:endParaRPr b="0" lang="en-US" sz="1500" spc="-1" strike="noStrike">
              <a:solidFill>
                <a:srgbClr val="1b365d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804960" indent="-342720">
              <a:lnSpc>
                <a:spcPct val="100000"/>
              </a:lnSpc>
              <a:buClr>
                <a:srgbClr val="1a365d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1a365d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Virtual force characteristics </a:t>
            </a:r>
            <a:endParaRPr b="0" lang="en-US" sz="15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036440" indent="-342720">
              <a:lnSpc>
                <a:spcPct val="100000"/>
              </a:lnSpc>
              <a:buClr>
                <a:srgbClr val="1a365d"/>
              </a:buClr>
              <a:buFont typeface="Arial"/>
              <a:buChar char="−"/>
            </a:pPr>
            <a:r>
              <a:rPr b="0" lang="en-US" sz="2400" spc="-1" strike="noStrike">
                <a:solidFill>
                  <a:srgbClr val="1a365d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Force profile</a:t>
            </a:r>
            <a:endParaRPr b="0" lang="en-US" sz="15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036440" indent="-342720">
              <a:lnSpc>
                <a:spcPct val="100000"/>
              </a:lnSpc>
              <a:buClr>
                <a:srgbClr val="1a365d"/>
              </a:buClr>
              <a:buFont typeface="Arial"/>
              <a:buChar char="−"/>
            </a:pPr>
            <a:r>
              <a:rPr b="0" lang="en-US" sz="2400" spc="-1" strike="noStrike">
                <a:solidFill>
                  <a:srgbClr val="1a365d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Max force magnitudes</a:t>
            </a:r>
            <a:endParaRPr b="0" lang="en-US" sz="15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036440" indent="-342720">
              <a:lnSpc>
                <a:spcPct val="100000"/>
              </a:lnSpc>
              <a:buClr>
                <a:srgbClr val="1a365d"/>
              </a:buClr>
              <a:buFont typeface="Arial"/>
              <a:buChar char="−"/>
            </a:pPr>
            <a:r>
              <a:rPr b="0" lang="en-US" sz="2400" spc="-1" strike="noStrike">
                <a:solidFill>
                  <a:srgbClr val="1a365d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Equilibrium distance</a:t>
            </a:r>
            <a:endParaRPr b="0" lang="en-US" sz="15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036440" indent="-342720">
              <a:lnSpc>
                <a:spcPct val="100000"/>
              </a:lnSpc>
              <a:buClr>
                <a:srgbClr val="1a365d"/>
              </a:buClr>
              <a:buFont typeface="Arial"/>
              <a:buChar char="−"/>
            </a:pPr>
            <a:r>
              <a:rPr b="0" lang="en-US" sz="2400" spc="-1" strike="noStrike">
                <a:solidFill>
                  <a:srgbClr val="1a365d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Max sensing distance</a:t>
            </a:r>
            <a:endParaRPr b="0" lang="en-US" sz="15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804960" indent="-342720">
              <a:lnSpc>
                <a:spcPct val="100000"/>
              </a:lnSpc>
              <a:buClr>
                <a:srgbClr val="1a365d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1a365d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Region based weighting </a:t>
            </a:r>
            <a:endParaRPr b="0" lang="en-US" sz="15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804960" indent="-342720">
              <a:lnSpc>
                <a:spcPct val="100000"/>
              </a:lnSpc>
              <a:buClr>
                <a:srgbClr val="1a365d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1a365d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Global forces</a:t>
            </a:r>
            <a:endParaRPr b="0" lang="en-US" sz="15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804960" indent="-342720">
              <a:lnSpc>
                <a:spcPct val="100000"/>
              </a:lnSpc>
              <a:buClr>
                <a:srgbClr val="1a365d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1a365d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en-US" sz="15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21" name="Picture 6" descr=""/>
          <p:cNvPicPr/>
          <p:nvPr/>
        </p:nvPicPr>
        <p:blipFill>
          <a:blip r:embed="rId1"/>
          <a:stretch/>
        </p:blipFill>
        <p:spPr>
          <a:xfrm>
            <a:off x="11546280" y="203040"/>
            <a:ext cx="1611360" cy="786960"/>
          </a:xfrm>
          <a:prstGeom prst="rect">
            <a:avLst/>
          </a:prstGeom>
          <a:ln>
            <a:noFill/>
          </a:ln>
        </p:spPr>
      </p:pic>
      <p:sp>
        <p:nvSpPr>
          <p:cNvPr id="122" name="TextShape 3"/>
          <p:cNvSpPr txBox="1"/>
          <p:nvPr/>
        </p:nvSpPr>
        <p:spPr>
          <a:xfrm>
            <a:off x="628200" y="7203960"/>
            <a:ext cx="4663080" cy="413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Emergent Behavior from Local Sensing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23" name="TextShape 4"/>
          <p:cNvSpPr txBox="1"/>
          <p:nvPr/>
        </p:nvSpPr>
        <p:spPr>
          <a:xfrm>
            <a:off x="10049040" y="7203960"/>
            <a:ext cx="3108600" cy="4132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r">
              <a:lnSpc>
                <a:spcPct val="100000"/>
              </a:lnSpc>
            </a:pPr>
            <a:fld id="{E79C4159-9D27-4B89-90FB-1C633684AD5E}" type="slidenum">
              <a:rPr b="1" lang="en-US" sz="900" spc="-1" strike="noStrike">
                <a:solidFill>
                  <a:srgbClr val="1b365d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pic>
        <p:nvPicPr>
          <p:cNvPr id="124" name="Picture 15" descr=""/>
          <p:cNvPicPr/>
          <p:nvPr/>
        </p:nvPicPr>
        <p:blipFill>
          <a:blip r:embed="rId2"/>
          <a:srcRect l="0" t="0" r="0" b="27648"/>
          <a:stretch/>
        </p:blipFill>
        <p:spPr>
          <a:xfrm>
            <a:off x="8236800" y="3308400"/>
            <a:ext cx="4311360" cy="30708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TextShape 1"/>
          <p:cNvSpPr txBox="1"/>
          <p:nvPr/>
        </p:nvSpPr>
        <p:spPr>
          <a:xfrm>
            <a:off x="2826360" y="640080"/>
            <a:ext cx="10048680" cy="4568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1" lang="en-US" sz="3000" spc="-1" strike="noStrike">
                <a:solidFill>
                  <a:srgbClr val="fabe07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Simulations – Emergent Behavior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6" name="TextShape 2"/>
          <p:cNvSpPr txBox="1"/>
          <p:nvPr/>
        </p:nvSpPr>
        <p:spPr>
          <a:xfrm>
            <a:off x="2826360" y="1763280"/>
            <a:ext cx="8286840" cy="5257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343080" indent="-342720">
              <a:lnSpc>
                <a:spcPct val="100000"/>
              </a:lnSpc>
              <a:buClr>
                <a:srgbClr val="1a365d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1a365d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Basic emergent behavior such as clustering observed</a:t>
            </a:r>
            <a:endParaRPr b="0" lang="en-US" sz="1500" spc="-1" strike="noStrike">
              <a:solidFill>
                <a:srgbClr val="1b365d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1a365d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1a365d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Tuning the virtual force curve parameters allowed ordered ‘crystalline’ formations</a:t>
            </a:r>
            <a:endParaRPr b="0" lang="en-US" sz="1500" spc="-1" strike="noStrike">
              <a:solidFill>
                <a:srgbClr val="1b365d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1a365d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1a365d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Regional equilibrium distances and a global force resulted in an ‘Arrow Formation</a:t>
            </a:r>
            <a:r>
              <a:rPr b="0" lang="en-US" sz="2400" spc="-1" strike="noStrike">
                <a:solidFill>
                  <a:srgbClr val="1b365d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’</a:t>
            </a:r>
            <a:endParaRPr b="0" lang="en-US" sz="1500" spc="-1" strike="noStrike">
              <a:solidFill>
                <a:srgbClr val="1b365d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27" name="Picture 6" descr=""/>
          <p:cNvPicPr/>
          <p:nvPr/>
        </p:nvPicPr>
        <p:blipFill>
          <a:blip r:embed="rId1"/>
          <a:srcRect l="10736" t="4998" r="35367" b="6657"/>
          <a:stretch/>
        </p:blipFill>
        <p:spPr>
          <a:xfrm>
            <a:off x="5115240" y="3824280"/>
            <a:ext cx="3587040" cy="3586320"/>
          </a:xfrm>
          <a:prstGeom prst="rect">
            <a:avLst/>
          </a:prstGeom>
          <a:ln>
            <a:noFill/>
          </a:ln>
        </p:spPr>
      </p:pic>
      <p:pic>
        <p:nvPicPr>
          <p:cNvPr id="128" name="Picture 7" descr=""/>
          <p:cNvPicPr/>
          <p:nvPr/>
        </p:nvPicPr>
        <p:blipFill>
          <a:blip r:embed="rId2"/>
          <a:stretch/>
        </p:blipFill>
        <p:spPr>
          <a:xfrm>
            <a:off x="11546280" y="203040"/>
            <a:ext cx="1611360" cy="786960"/>
          </a:xfrm>
          <a:prstGeom prst="rect">
            <a:avLst/>
          </a:prstGeom>
          <a:ln>
            <a:noFill/>
          </a:ln>
        </p:spPr>
      </p:pic>
      <p:sp>
        <p:nvSpPr>
          <p:cNvPr id="129" name="TextShape 3"/>
          <p:cNvSpPr txBox="1"/>
          <p:nvPr/>
        </p:nvSpPr>
        <p:spPr>
          <a:xfrm>
            <a:off x="628200" y="7203960"/>
            <a:ext cx="4663080" cy="413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Emergent Behavior from Local Sensing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30" name="TextShape 4"/>
          <p:cNvSpPr txBox="1"/>
          <p:nvPr/>
        </p:nvSpPr>
        <p:spPr>
          <a:xfrm>
            <a:off x="10049040" y="7203960"/>
            <a:ext cx="3108600" cy="4132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r">
              <a:lnSpc>
                <a:spcPct val="100000"/>
              </a:lnSpc>
            </a:pPr>
            <a:fld id="{FCB61AF6-BE81-48B9-9537-6B39C670B2EB}" type="slidenum">
              <a:rPr b="1" lang="en-US" sz="900" spc="-1" strike="noStrike">
                <a:solidFill>
                  <a:srgbClr val="1b365d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NRL_PPT_WideScreen_M10_052616</Template>
  <TotalTime>2695</TotalTime>
  <Application>LibreOffice/5.1.6.2$Linux_X86_64 LibreOffice_project/10m0$Build-2</Application>
  <Words>758</Words>
  <Paragraphs>145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2016-06-13T21:38:11Z</dcterms:created>
  <dc:creator>Microsoft Office User</dc:creator>
  <dc:description/>
  <dc:language>en-US</dc:language>
  <cp:lastModifiedBy/>
  <cp:lastPrinted>2019-08-02T11:26:05Z</cp:lastPrinted>
  <dcterms:modified xsi:type="dcterms:W3CDTF">2019-08-02T09:00:07Z</dcterms:modified>
  <cp:revision>165</cp:revision>
  <dc:subject/>
  <dc:title>Emergent Behavior from Local Sensing  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17</vt:i4>
  </property>
  <property fmtid="{D5CDD505-2E9C-101B-9397-08002B2CF9AE}" pid="8" name="PresentationFormat">
    <vt:lpwstr>Custom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17</vt:i4>
  </property>
</Properties>
</file>